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Montserrat"/>
      <p:bold r:id="rId20"/>
      <p:boldItalic r:id="rId21"/>
    </p:embeddedFont>
    <p:embeddedFont>
      <p:font typeface="Oswald"/>
      <p:regular r:id="rId22"/>
      <p:bold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fntdata"/><Relationship Id="rId11" Type="http://schemas.openxmlformats.org/officeDocument/2006/relationships/slide" Target="slides/slide6.xml"/><Relationship Id="rId22" Type="http://schemas.openxmlformats.org/officeDocument/2006/relationships/font" Target="fonts/Oswald-regular.fntdata"/><Relationship Id="rId10" Type="http://schemas.openxmlformats.org/officeDocument/2006/relationships/slide" Target="slides/slide5.xml"/><Relationship Id="rId21" Type="http://schemas.openxmlformats.org/officeDocument/2006/relationships/font" Target="fonts/Montserrat-boldItalic.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Oswal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12456827b4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rPr lang="en" sz="850">
                <a:solidFill>
                  <a:schemeClr val="dk1"/>
                </a:solidFill>
              </a:rPr>
              <a:t>Your team has been engaged by one of the largest thinktanks to help</a:t>
            </a:r>
            <a:endParaRPr sz="850">
              <a:solidFill>
                <a:schemeClr val="dk1"/>
              </a:solidFill>
            </a:endParaRPr>
          </a:p>
          <a:p>
            <a:pPr indent="0" lvl="0" marL="0" marR="0" rtl="0" algn="l">
              <a:spcBef>
                <a:spcPts val="0"/>
              </a:spcBef>
              <a:spcAft>
                <a:spcPts val="0"/>
              </a:spcAft>
              <a:buClr>
                <a:schemeClr val="dk1"/>
              </a:buClr>
              <a:buSzPts val="1100"/>
              <a:buFont typeface="Arial"/>
              <a:buNone/>
            </a:pPr>
            <a:r>
              <a:rPr lang="en" sz="850">
                <a:solidFill>
                  <a:schemeClr val="dk1"/>
                </a:solidFill>
              </a:rPr>
              <a:t>Propose policy suggestions to help minimize the potential negative impact</a:t>
            </a:r>
            <a:endParaRPr sz="850">
              <a:solidFill>
                <a:schemeClr val="dk1"/>
              </a:solidFill>
            </a:endParaRPr>
          </a:p>
          <a:p>
            <a:pPr indent="0" lvl="0" marL="0" marR="0" rtl="0" algn="l">
              <a:spcBef>
                <a:spcPts val="0"/>
              </a:spcBef>
              <a:spcAft>
                <a:spcPts val="0"/>
              </a:spcAft>
              <a:buClr>
                <a:schemeClr val="dk1"/>
              </a:buClr>
              <a:buSzPts val="1100"/>
              <a:buFont typeface="Arial"/>
              <a:buNone/>
            </a:pPr>
            <a:r>
              <a:rPr lang="en" sz="850">
                <a:solidFill>
                  <a:schemeClr val="dk1"/>
                </a:solidFill>
              </a:rPr>
              <a:t>of bias,</a:t>
            </a:r>
            <a:endParaRPr sz="850">
              <a:solidFill>
                <a:schemeClr val="dk1"/>
              </a:solidFill>
            </a:endParaRPr>
          </a:p>
          <a:p>
            <a:pPr indent="0" lvl="0" marL="0" rtl="0" algn="l">
              <a:spcBef>
                <a:spcPts val="0"/>
              </a:spcBef>
              <a:spcAft>
                <a:spcPts val="0"/>
              </a:spcAft>
              <a:buClr>
                <a:schemeClr val="dk1"/>
              </a:buClr>
              <a:buSzPts val="1100"/>
              <a:buFont typeface="Arial"/>
              <a:buNone/>
            </a:pPr>
            <a:r>
              <a:t/>
            </a:r>
            <a:endParaRPr sz="100">
              <a:solidFill>
                <a:schemeClr val="dk1"/>
              </a:solidFill>
            </a:endParaRPr>
          </a:p>
          <a:p>
            <a:pPr indent="0" lvl="0" marL="0" marR="0" rtl="0" algn="l">
              <a:spcBef>
                <a:spcPts val="0"/>
              </a:spcBef>
              <a:spcAft>
                <a:spcPts val="0"/>
              </a:spcAft>
              <a:buClr>
                <a:schemeClr val="dk1"/>
              </a:buClr>
              <a:buSzPts val="1100"/>
              <a:buFont typeface="Arial"/>
              <a:buNone/>
            </a:pPr>
            <a:r>
              <a:rPr lang="en" sz="850">
                <a:solidFill>
                  <a:schemeClr val="dk1"/>
                </a:solidFill>
              </a:rPr>
              <a:t>illegal use of data, and copyright protection.</a:t>
            </a:r>
            <a:endParaRPr sz="8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380" name="Google Shape;380;g312456827b4_1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3144744cc5b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Derrick</a:t>
            </a:r>
            <a:endParaRPr/>
          </a:p>
        </p:txBody>
      </p:sp>
      <p:sp>
        <p:nvSpPr>
          <p:cNvPr id="631" name="Google Shape;631;g3144744cc5b_3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31a1a31ad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Derrick:</a:t>
            </a:r>
            <a:endParaRPr/>
          </a:p>
          <a:p>
            <a:pPr indent="0" lvl="0" marL="0" rtl="0" algn="l">
              <a:spcBef>
                <a:spcPts val="0"/>
              </a:spcBef>
              <a:spcAft>
                <a:spcPts val="0"/>
              </a:spcAft>
              <a:buNone/>
            </a:pPr>
            <a:r>
              <a:rPr lang="en" sz="900">
                <a:solidFill>
                  <a:srgbClr val="040A1E"/>
                </a:solidFill>
                <a:highlight>
                  <a:srgbClr val="FFFFFF"/>
                </a:highlight>
              </a:rPr>
              <a:t>A PIA involves a detailed analysis of how data is collected, processed, stored, and deleted, identifying risks to privacy at each stage. It also requires evaluating the necessity and proportionality of data processing, ensuring that only the minimum amount of data necessary for the project's objectives is used.</a:t>
            </a:r>
            <a:endParaRPr sz="500"/>
          </a:p>
        </p:txBody>
      </p:sp>
      <p:sp>
        <p:nvSpPr>
          <p:cNvPr id="745" name="Google Shape;745;g31a1a31ad0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31a1a31ad00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g31a1a31ad00_0_4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311506de4b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311506de4b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311506de4bc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311506de4bc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31b73751dd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g31b73751dd6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316a2a147c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316a2a147c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311506de4b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311506de4b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311506de4bc_1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311506de4bc_1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311506de4bc_1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311506de4bc_1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313f5072fd1_0_11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313f5072fd1_0_1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313f5072fd1_0_15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313f5072fd1_0_1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313f5072fd1_0_15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313f5072fd1_0_1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 name="Shape 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71" name="Shape 371"/>
        <p:cNvGrpSpPr/>
        <p:nvPr/>
      </p:nvGrpSpPr>
      <p:grpSpPr>
        <a:xfrm>
          <a:off x="0" y="0"/>
          <a:ext cx="0" cy="0"/>
          <a:chOff x="0" y="0"/>
          <a:chExt cx="0" cy="0"/>
        </a:xfrm>
      </p:grpSpPr>
      <p:grpSp>
        <p:nvGrpSpPr>
          <p:cNvPr id="372" name="Google Shape;372;p11"/>
          <p:cNvGrpSpPr/>
          <p:nvPr/>
        </p:nvGrpSpPr>
        <p:grpSpPr>
          <a:xfrm>
            <a:off x="625966" y="299376"/>
            <a:ext cx="999312" cy="999312"/>
            <a:chOff x="348199" y="179450"/>
            <a:chExt cx="1116300" cy="1116300"/>
          </a:xfrm>
        </p:grpSpPr>
        <p:sp>
          <p:nvSpPr>
            <p:cNvPr id="373" name="Google Shape;373;p11"/>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1"/>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 name="Google Shape;375;p11"/>
          <p:cNvSpPr txBox="1"/>
          <p:nvPr>
            <p:ph type="title"/>
          </p:nvPr>
        </p:nvSpPr>
        <p:spPr>
          <a:xfrm>
            <a:off x="1303800" y="598575"/>
            <a:ext cx="7030500" cy="999300"/>
          </a:xfrm>
          <a:prstGeom prst="rect">
            <a:avLst/>
          </a:prstGeom>
        </p:spPr>
        <p:txBody>
          <a:bodyPr anchorCtr="0" anchor="ctr" bIns="22850" lIns="45725" spcFirstLastPara="1" rIns="45725" wrap="square" tIns="22850">
            <a:normAutofit/>
          </a:bodyPr>
          <a:lstStyle>
            <a:lvl1pPr lvl="0">
              <a:spcBef>
                <a:spcPts val="0"/>
              </a:spcBef>
              <a:spcAft>
                <a:spcPts val="0"/>
              </a:spcAft>
              <a:buSzPts val="40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376" name="Google Shape;376;p11"/>
          <p:cNvSpPr txBox="1"/>
          <p:nvPr>
            <p:ph idx="1" type="body"/>
          </p:nvPr>
        </p:nvSpPr>
        <p:spPr>
          <a:xfrm>
            <a:off x="1303800" y="1990050"/>
            <a:ext cx="7030500" cy="2541600"/>
          </a:xfrm>
          <a:prstGeom prst="rect">
            <a:avLst/>
          </a:prstGeom>
        </p:spPr>
        <p:txBody>
          <a:bodyPr anchorCtr="0" anchor="t" bIns="22850" lIns="45725" spcFirstLastPara="1" rIns="45725" wrap="square" tIns="22850">
            <a:normAutofit/>
          </a:bodyPr>
          <a:lstStyle>
            <a:lvl1pPr indent="-298450" lvl="0" marL="457200">
              <a:spcBef>
                <a:spcPts val="300"/>
              </a:spcBef>
              <a:spcAft>
                <a:spcPts val="0"/>
              </a:spcAft>
              <a:buSzPts val="1100"/>
              <a:buChar char="•"/>
              <a:defRPr/>
            </a:lvl1pPr>
            <a:lvl2pPr indent="-298450" lvl="1" marL="914400">
              <a:spcBef>
                <a:spcPts val="300"/>
              </a:spcBef>
              <a:spcAft>
                <a:spcPts val="0"/>
              </a:spcAft>
              <a:buSzPts val="1100"/>
              <a:buChar char="–"/>
              <a:defRPr/>
            </a:lvl2pPr>
            <a:lvl3pPr indent="-298450" lvl="2" marL="1371600">
              <a:spcBef>
                <a:spcPts val="200"/>
              </a:spcBef>
              <a:spcAft>
                <a:spcPts val="0"/>
              </a:spcAft>
              <a:buSzPts val="1100"/>
              <a:buChar char="•"/>
              <a:defRPr/>
            </a:lvl3pPr>
            <a:lvl4pPr indent="-298450" lvl="3" marL="1828800">
              <a:spcBef>
                <a:spcPts val="200"/>
              </a:spcBef>
              <a:spcAft>
                <a:spcPts val="0"/>
              </a:spcAft>
              <a:buSzPts val="1100"/>
              <a:buChar char="–"/>
              <a:defRPr/>
            </a:lvl4pPr>
            <a:lvl5pPr indent="-298450" lvl="4" marL="2286000">
              <a:spcBef>
                <a:spcPts val="200"/>
              </a:spcBef>
              <a:spcAft>
                <a:spcPts val="0"/>
              </a:spcAft>
              <a:buSzPts val="1100"/>
              <a:buChar char="»"/>
              <a:defRPr/>
            </a:lvl5pPr>
            <a:lvl6pPr indent="-298450" lvl="5" marL="2743200">
              <a:spcBef>
                <a:spcPts val="200"/>
              </a:spcBef>
              <a:spcAft>
                <a:spcPts val="0"/>
              </a:spcAft>
              <a:buSzPts val="1100"/>
              <a:buChar char="•"/>
              <a:defRPr/>
            </a:lvl6pPr>
            <a:lvl7pPr indent="-298450" lvl="6" marL="3200400">
              <a:spcBef>
                <a:spcPts val="200"/>
              </a:spcBef>
              <a:spcAft>
                <a:spcPts val="0"/>
              </a:spcAft>
              <a:buSzPts val="1100"/>
              <a:buChar char="•"/>
              <a:defRPr/>
            </a:lvl7pPr>
            <a:lvl8pPr indent="-298450" lvl="7" marL="3657600">
              <a:spcBef>
                <a:spcPts val="200"/>
              </a:spcBef>
              <a:spcAft>
                <a:spcPts val="0"/>
              </a:spcAft>
              <a:buSzPts val="1100"/>
              <a:buChar char="•"/>
              <a:defRPr/>
            </a:lvl8pPr>
            <a:lvl9pPr indent="-298450" lvl="8" marL="4114800">
              <a:spcBef>
                <a:spcPts val="200"/>
              </a:spcBef>
              <a:spcAft>
                <a:spcPts val="0"/>
              </a:spcAft>
              <a:buSzPts val="1100"/>
              <a:buChar char="•"/>
              <a:defRPr/>
            </a:lvl9pPr>
          </a:lstStyle>
          <a:p/>
        </p:txBody>
      </p:sp>
      <p:sp>
        <p:nvSpPr>
          <p:cNvPr id="377" name="Google Shape;377;p1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3"/>
          <p:cNvPicPr preferRelativeResize="0"/>
          <p:nvPr/>
        </p:nvPicPr>
        <p:blipFill>
          <a:blip r:embed="rId2">
            <a:alphaModFix/>
          </a:blip>
          <a:stretch>
            <a:fillRect/>
          </a:stretch>
        </p:blipFill>
        <p:spPr>
          <a:xfrm>
            <a:off x="-929650" y="1"/>
            <a:ext cx="11342956" cy="5134227"/>
          </a:xfrm>
          <a:prstGeom prst="rect">
            <a:avLst/>
          </a:prstGeom>
          <a:noFill/>
          <a:ln>
            <a:noFill/>
          </a:ln>
        </p:spPr>
      </p:pic>
      <p:sp>
        <p:nvSpPr>
          <p:cNvPr id="11" name="Google Shape;11;p3"/>
          <p:cNvSpPr txBox="1"/>
          <p:nvPr>
            <p:ph idx="1" type="subTitle"/>
          </p:nvPr>
        </p:nvSpPr>
        <p:spPr>
          <a:xfrm>
            <a:off x="775900" y="2651038"/>
            <a:ext cx="3200400" cy="876300"/>
          </a:xfrm>
          <a:prstGeom prst="rect">
            <a:avLst/>
          </a:prstGeom>
          <a:noFill/>
          <a:ln>
            <a:noFill/>
          </a:ln>
        </p:spPr>
        <p:txBody>
          <a:bodyPr anchorCtr="0" anchor="t" bIns="22850" lIns="45725" spcFirstLastPara="1" rIns="45725" wrap="square" tIns="22850">
            <a:normAutofit/>
          </a:bodyPr>
          <a:lstStyle>
            <a:lvl1pPr lvl="0" algn="ctr">
              <a:spcBef>
                <a:spcPts val="300"/>
              </a:spcBef>
              <a:spcAft>
                <a:spcPts val="0"/>
              </a:spcAft>
              <a:buSzPts val="1600"/>
              <a:buNone/>
              <a:defRPr/>
            </a:lvl1pPr>
            <a:lvl2pPr lvl="1" algn="ctr">
              <a:spcBef>
                <a:spcPts val="300"/>
              </a:spcBef>
              <a:spcAft>
                <a:spcPts val="0"/>
              </a:spcAft>
              <a:buSzPts val="1400"/>
              <a:buNone/>
              <a:defRPr/>
            </a:lvl2pPr>
            <a:lvl3pPr lvl="2" algn="ctr">
              <a:spcBef>
                <a:spcPts val="200"/>
              </a:spcBef>
              <a:spcAft>
                <a:spcPts val="0"/>
              </a:spcAft>
              <a:buSzPts val="1200"/>
              <a:buNone/>
              <a:defRPr/>
            </a:lvl3pPr>
            <a:lvl4pPr lvl="3" algn="ctr">
              <a:spcBef>
                <a:spcPts val="200"/>
              </a:spcBef>
              <a:spcAft>
                <a:spcPts val="0"/>
              </a:spcAft>
              <a:buSzPts val="1000"/>
              <a:buNone/>
              <a:defRPr/>
            </a:lvl4pPr>
            <a:lvl5pPr lvl="4" algn="ctr">
              <a:spcBef>
                <a:spcPts val="200"/>
              </a:spcBef>
              <a:spcAft>
                <a:spcPts val="0"/>
              </a:spcAft>
              <a:buSzPts val="1000"/>
              <a:buNone/>
              <a:defRPr/>
            </a:lvl5pPr>
            <a:lvl6pPr lvl="5" algn="ctr">
              <a:spcBef>
                <a:spcPts val="200"/>
              </a:spcBef>
              <a:spcAft>
                <a:spcPts val="0"/>
              </a:spcAft>
              <a:buSzPts val="1000"/>
              <a:buNone/>
              <a:defRPr/>
            </a:lvl6pPr>
            <a:lvl7pPr lvl="6" algn="ctr">
              <a:spcBef>
                <a:spcPts val="200"/>
              </a:spcBef>
              <a:spcAft>
                <a:spcPts val="0"/>
              </a:spcAft>
              <a:buSzPts val="1000"/>
              <a:buNone/>
              <a:defRPr/>
            </a:lvl7pPr>
            <a:lvl8pPr lvl="7" algn="ctr">
              <a:spcBef>
                <a:spcPts val="200"/>
              </a:spcBef>
              <a:spcAft>
                <a:spcPts val="0"/>
              </a:spcAft>
              <a:buSzPts val="1000"/>
              <a:buNone/>
              <a:defRPr/>
            </a:lvl8pPr>
            <a:lvl9pPr lvl="8" algn="ctr">
              <a:spcBef>
                <a:spcPts val="200"/>
              </a:spcBef>
              <a:spcAft>
                <a:spcPts val="0"/>
              </a:spcAft>
              <a:buSzPts val="1000"/>
              <a:buNone/>
              <a:defRPr/>
            </a:lvl9pPr>
          </a:lstStyle>
          <a:p/>
        </p:txBody>
      </p:sp>
      <p:sp>
        <p:nvSpPr>
          <p:cNvPr id="12" name="Google Shape;12;p3"/>
          <p:cNvSpPr txBox="1"/>
          <p:nvPr/>
        </p:nvSpPr>
        <p:spPr>
          <a:xfrm>
            <a:off x="6969865" y="276809"/>
            <a:ext cx="4308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SERVICE</a:t>
            </a:r>
            <a:endParaRPr sz="700"/>
          </a:p>
        </p:txBody>
      </p:sp>
      <p:sp>
        <p:nvSpPr>
          <p:cNvPr id="13" name="Google Shape;13;p3"/>
          <p:cNvSpPr txBox="1"/>
          <p:nvPr/>
        </p:nvSpPr>
        <p:spPr>
          <a:xfrm>
            <a:off x="8160451" y="276809"/>
            <a:ext cx="4878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CONTACT</a:t>
            </a:r>
            <a:endParaRPr sz="700"/>
          </a:p>
        </p:txBody>
      </p:sp>
      <p:sp>
        <p:nvSpPr>
          <p:cNvPr id="14" name="Google Shape;14;p3"/>
          <p:cNvSpPr txBox="1"/>
          <p:nvPr/>
        </p:nvSpPr>
        <p:spPr>
          <a:xfrm>
            <a:off x="5842902" y="276809"/>
            <a:ext cx="3603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ABOUT</a:t>
            </a:r>
            <a:endParaRPr sz="700"/>
          </a:p>
        </p:txBody>
      </p:sp>
      <p:sp>
        <p:nvSpPr>
          <p:cNvPr id="15" name="Google Shape;15;p3"/>
          <p:cNvSpPr txBox="1"/>
          <p:nvPr/>
        </p:nvSpPr>
        <p:spPr>
          <a:xfrm>
            <a:off x="4743120" y="276809"/>
            <a:ext cx="3123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HOME</a:t>
            </a:r>
            <a:endParaRPr sz="700"/>
          </a:p>
        </p:txBody>
      </p:sp>
      <p:sp>
        <p:nvSpPr>
          <p:cNvPr id="16" name="Google Shape;16;p3"/>
          <p:cNvSpPr txBox="1"/>
          <p:nvPr/>
        </p:nvSpPr>
        <p:spPr>
          <a:xfrm>
            <a:off x="930960" y="320438"/>
            <a:ext cx="2919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LOGO</a:t>
            </a:r>
            <a:endParaRPr sz="700"/>
          </a:p>
        </p:txBody>
      </p:sp>
      <p:sp>
        <p:nvSpPr>
          <p:cNvPr id="17" name="Google Shape;17;p3"/>
          <p:cNvSpPr/>
          <p:nvPr/>
        </p:nvSpPr>
        <p:spPr>
          <a:xfrm>
            <a:off x="638500" y="295859"/>
            <a:ext cx="245195" cy="179661"/>
          </a:xfrm>
          <a:custGeom>
            <a:rect b="b" l="l" r="r" t="t"/>
            <a:pathLst>
              <a:path extrusionOk="0" h="359322" w="490390">
                <a:moveTo>
                  <a:pt x="0" y="0"/>
                </a:moveTo>
                <a:lnTo>
                  <a:pt x="490390" y="0"/>
                </a:lnTo>
                <a:lnTo>
                  <a:pt x="490390" y="359322"/>
                </a:lnTo>
                <a:lnTo>
                  <a:pt x="0" y="359322"/>
                </a:lnTo>
                <a:lnTo>
                  <a:pt x="0" y="0"/>
                </a:lnTo>
                <a:close/>
              </a:path>
            </a:pathLst>
          </a:custGeom>
          <a:blipFill rotWithShape="1">
            <a:blip r:embed="rId3">
              <a:alphaModFix/>
            </a:blip>
            <a:stretch>
              <a:fillRect b="0" l="0" r="0" t="0"/>
            </a:stretch>
          </a:blipFill>
          <a:ln>
            <a:noFill/>
          </a:ln>
        </p:spPr>
      </p:sp>
      <p:sp>
        <p:nvSpPr>
          <p:cNvPr id="18" name="Google Shape;18;p3"/>
          <p:cNvSpPr txBox="1"/>
          <p:nvPr>
            <p:ph type="title"/>
          </p:nvPr>
        </p:nvSpPr>
        <p:spPr>
          <a:xfrm>
            <a:off x="638500" y="1051213"/>
            <a:ext cx="5128800" cy="571500"/>
          </a:xfrm>
          <a:prstGeom prst="rect">
            <a:avLst/>
          </a:prstGeom>
          <a:noFill/>
          <a:ln>
            <a:noFill/>
          </a:ln>
        </p:spPr>
        <p:txBody>
          <a:bodyPr anchorCtr="0" anchor="ctr" bIns="22850" lIns="45725" spcFirstLastPara="1" rIns="45725" wrap="square" tIns="22850">
            <a:normAutofit/>
          </a:bodyPr>
          <a:lstStyle>
            <a:lvl1pPr lvl="0" marR="0" rtl="0">
              <a:spcBef>
                <a:spcPts val="0"/>
              </a:spcBef>
              <a:spcAft>
                <a:spcPts val="0"/>
              </a:spcAft>
              <a:buClr>
                <a:schemeClr val="accent6"/>
              </a:buClr>
              <a:buSzPts val="4000"/>
              <a:buFont typeface="Oswald"/>
              <a:buNone/>
              <a:defRPr i="0" sz="4000" u="none" cap="none" strike="noStrike">
                <a:solidFill>
                  <a:schemeClr val="accent6"/>
                </a:solidFill>
                <a:latin typeface="Oswald"/>
                <a:ea typeface="Oswald"/>
                <a:cs typeface="Oswald"/>
                <a:sym typeface="Oswald"/>
              </a:defRPr>
            </a:lvl1pPr>
            <a:lvl2pPr lvl="1" rtl="0">
              <a:spcBef>
                <a:spcPts val="0"/>
              </a:spcBef>
              <a:spcAft>
                <a:spcPts val="0"/>
              </a:spcAft>
              <a:buSzPts val="700"/>
              <a:buNone/>
              <a:defRPr sz="900"/>
            </a:lvl2pPr>
            <a:lvl3pPr lvl="2" rtl="0">
              <a:spcBef>
                <a:spcPts val="0"/>
              </a:spcBef>
              <a:spcAft>
                <a:spcPts val="0"/>
              </a:spcAft>
              <a:buSzPts val="700"/>
              <a:buNone/>
              <a:defRPr sz="900"/>
            </a:lvl3pPr>
            <a:lvl4pPr lvl="3" rtl="0">
              <a:spcBef>
                <a:spcPts val="0"/>
              </a:spcBef>
              <a:spcAft>
                <a:spcPts val="0"/>
              </a:spcAft>
              <a:buSzPts val="700"/>
              <a:buNone/>
              <a:defRPr sz="900"/>
            </a:lvl4pPr>
            <a:lvl5pPr lvl="4" rtl="0">
              <a:spcBef>
                <a:spcPts val="0"/>
              </a:spcBef>
              <a:spcAft>
                <a:spcPts val="0"/>
              </a:spcAft>
              <a:buSzPts val="700"/>
              <a:buNone/>
              <a:defRPr sz="900"/>
            </a:lvl5pPr>
            <a:lvl6pPr lvl="5" rtl="0">
              <a:spcBef>
                <a:spcPts val="0"/>
              </a:spcBef>
              <a:spcAft>
                <a:spcPts val="0"/>
              </a:spcAft>
              <a:buSzPts val="700"/>
              <a:buNone/>
              <a:defRPr sz="900"/>
            </a:lvl6pPr>
            <a:lvl7pPr lvl="6" rtl="0">
              <a:spcBef>
                <a:spcPts val="0"/>
              </a:spcBef>
              <a:spcAft>
                <a:spcPts val="0"/>
              </a:spcAft>
              <a:buSzPts val="700"/>
              <a:buNone/>
              <a:defRPr sz="900"/>
            </a:lvl7pPr>
            <a:lvl8pPr lvl="7" rtl="0">
              <a:spcBef>
                <a:spcPts val="0"/>
              </a:spcBef>
              <a:spcAft>
                <a:spcPts val="0"/>
              </a:spcAft>
              <a:buSzPts val="700"/>
              <a:buNone/>
              <a:defRPr sz="900"/>
            </a:lvl8pPr>
            <a:lvl9pPr lvl="8" rtl="0">
              <a:spcBef>
                <a:spcPts val="0"/>
              </a:spcBef>
              <a:spcAft>
                <a:spcPts val="0"/>
              </a:spcAft>
              <a:buSzPts val="700"/>
              <a:buNone/>
              <a:defRPr sz="900"/>
            </a:lvl9pPr>
          </a:lstStyle>
          <a:p/>
        </p:txBody>
      </p:sp>
      <p:grpSp>
        <p:nvGrpSpPr>
          <p:cNvPr id="19" name="Google Shape;19;p3"/>
          <p:cNvGrpSpPr/>
          <p:nvPr/>
        </p:nvGrpSpPr>
        <p:grpSpPr>
          <a:xfrm>
            <a:off x="2675763" y="619224"/>
            <a:ext cx="1557304" cy="40020"/>
            <a:chOff x="0" y="0"/>
            <a:chExt cx="4152812" cy="106721"/>
          </a:xfrm>
        </p:grpSpPr>
        <p:grpSp>
          <p:nvGrpSpPr>
            <p:cNvPr id="20" name="Google Shape;20;p3"/>
            <p:cNvGrpSpPr/>
            <p:nvPr/>
          </p:nvGrpSpPr>
          <p:grpSpPr>
            <a:xfrm>
              <a:off x="0" y="0"/>
              <a:ext cx="106721" cy="106721"/>
              <a:chOff x="0" y="0"/>
              <a:chExt cx="812800" cy="812800"/>
            </a:xfrm>
          </p:grpSpPr>
          <p:sp>
            <p:nvSpPr>
              <p:cNvPr id="21" name="Google Shape;21;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2" name="Google Shape;22;p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 name="Google Shape;23;p3"/>
            <p:cNvGrpSpPr/>
            <p:nvPr/>
          </p:nvGrpSpPr>
          <p:grpSpPr>
            <a:xfrm>
              <a:off x="1348697" y="0"/>
              <a:ext cx="106721" cy="106721"/>
              <a:chOff x="0" y="0"/>
              <a:chExt cx="812800" cy="812800"/>
            </a:xfrm>
          </p:grpSpPr>
          <p:sp>
            <p:nvSpPr>
              <p:cNvPr id="24" name="Google Shape;24;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 name="Google Shape;25;p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6" name="Google Shape;26;p3"/>
            <p:cNvGrpSpPr/>
            <p:nvPr/>
          </p:nvGrpSpPr>
          <p:grpSpPr>
            <a:xfrm>
              <a:off x="1798263" y="0"/>
              <a:ext cx="106721" cy="106721"/>
              <a:chOff x="0" y="0"/>
              <a:chExt cx="812800" cy="812800"/>
            </a:xfrm>
          </p:grpSpPr>
          <p:sp>
            <p:nvSpPr>
              <p:cNvPr id="27" name="Google Shape;27;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8" name="Google Shape;28;p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9" name="Google Shape;29;p3"/>
            <p:cNvGrpSpPr/>
            <p:nvPr/>
          </p:nvGrpSpPr>
          <p:grpSpPr>
            <a:xfrm>
              <a:off x="2247828" y="0"/>
              <a:ext cx="106721" cy="106721"/>
              <a:chOff x="0" y="0"/>
              <a:chExt cx="812800" cy="812800"/>
            </a:xfrm>
          </p:grpSpPr>
          <p:sp>
            <p:nvSpPr>
              <p:cNvPr id="30" name="Google Shape;30;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1" name="Google Shape;31;p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2" name="Google Shape;32;p3"/>
            <p:cNvGrpSpPr/>
            <p:nvPr/>
          </p:nvGrpSpPr>
          <p:grpSpPr>
            <a:xfrm>
              <a:off x="2697394" y="0"/>
              <a:ext cx="106721" cy="106721"/>
              <a:chOff x="0" y="0"/>
              <a:chExt cx="812800" cy="812800"/>
            </a:xfrm>
          </p:grpSpPr>
          <p:sp>
            <p:nvSpPr>
              <p:cNvPr id="33" name="Google Shape;33;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4" name="Google Shape;34;p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5" name="Google Shape;35;p3"/>
            <p:cNvGrpSpPr/>
            <p:nvPr/>
          </p:nvGrpSpPr>
          <p:grpSpPr>
            <a:xfrm>
              <a:off x="3146959" y="0"/>
              <a:ext cx="106721" cy="106721"/>
              <a:chOff x="0" y="0"/>
              <a:chExt cx="812800" cy="812800"/>
            </a:xfrm>
          </p:grpSpPr>
          <p:sp>
            <p:nvSpPr>
              <p:cNvPr id="36" name="Google Shape;36;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7" name="Google Shape;37;p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8" name="Google Shape;38;p3"/>
            <p:cNvGrpSpPr/>
            <p:nvPr/>
          </p:nvGrpSpPr>
          <p:grpSpPr>
            <a:xfrm>
              <a:off x="449566" y="0"/>
              <a:ext cx="106721" cy="106721"/>
              <a:chOff x="0" y="0"/>
              <a:chExt cx="812800" cy="812800"/>
            </a:xfrm>
          </p:grpSpPr>
          <p:sp>
            <p:nvSpPr>
              <p:cNvPr id="39" name="Google Shape;39;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0" name="Google Shape;40;p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1" name="Google Shape;41;p3"/>
            <p:cNvGrpSpPr/>
            <p:nvPr/>
          </p:nvGrpSpPr>
          <p:grpSpPr>
            <a:xfrm>
              <a:off x="899131" y="0"/>
              <a:ext cx="106721" cy="106721"/>
              <a:chOff x="0" y="0"/>
              <a:chExt cx="812800" cy="812800"/>
            </a:xfrm>
          </p:grpSpPr>
          <p:sp>
            <p:nvSpPr>
              <p:cNvPr id="42" name="Google Shape;42;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3" name="Google Shape;43;p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4" name="Google Shape;44;p3"/>
            <p:cNvGrpSpPr/>
            <p:nvPr/>
          </p:nvGrpSpPr>
          <p:grpSpPr>
            <a:xfrm>
              <a:off x="3596525" y="0"/>
              <a:ext cx="106721" cy="106721"/>
              <a:chOff x="0" y="0"/>
              <a:chExt cx="812800" cy="812800"/>
            </a:xfrm>
          </p:grpSpPr>
          <p:sp>
            <p:nvSpPr>
              <p:cNvPr id="45" name="Google Shape;45;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6" name="Google Shape;46;p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7" name="Google Shape;47;p3"/>
            <p:cNvGrpSpPr/>
            <p:nvPr/>
          </p:nvGrpSpPr>
          <p:grpSpPr>
            <a:xfrm>
              <a:off x="4046091" y="0"/>
              <a:ext cx="106721" cy="106721"/>
              <a:chOff x="0" y="0"/>
              <a:chExt cx="812800" cy="812800"/>
            </a:xfrm>
          </p:grpSpPr>
          <p:sp>
            <p:nvSpPr>
              <p:cNvPr id="48" name="Google Shape;48;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9" name="Google Shape;49;p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pic>
        <p:nvPicPr>
          <p:cNvPr id="51" name="Google Shape;51;p4"/>
          <p:cNvPicPr preferRelativeResize="0"/>
          <p:nvPr/>
        </p:nvPicPr>
        <p:blipFill>
          <a:blip r:embed="rId2">
            <a:alphaModFix/>
          </a:blip>
          <a:stretch>
            <a:fillRect/>
          </a:stretch>
        </p:blipFill>
        <p:spPr>
          <a:xfrm>
            <a:off x="-929650" y="-36"/>
            <a:ext cx="11363446" cy="5143501"/>
          </a:xfrm>
          <a:prstGeom prst="rect">
            <a:avLst/>
          </a:prstGeom>
          <a:noFill/>
          <a:ln>
            <a:noFill/>
          </a:ln>
        </p:spPr>
      </p:pic>
      <p:sp>
        <p:nvSpPr>
          <p:cNvPr id="52" name="Google Shape;52;p4"/>
          <p:cNvSpPr txBox="1"/>
          <p:nvPr>
            <p:ph idx="1" type="body"/>
          </p:nvPr>
        </p:nvSpPr>
        <p:spPr>
          <a:xfrm>
            <a:off x="1557700" y="2281613"/>
            <a:ext cx="3290100" cy="1869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53" name="Google Shape;53;p4"/>
          <p:cNvSpPr txBox="1"/>
          <p:nvPr/>
        </p:nvSpPr>
        <p:spPr>
          <a:xfrm>
            <a:off x="6969865" y="276809"/>
            <a:ext cx="4308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SERVICE</a:t>
            </a:r>
            <a:endParaRPr sz="700"/>
          </a:p>
        </p:txBody>
      </p:sp>
      <p:sp>
        <p:nvSpPr>
          <p:cNvPr id="54" name="Google Shape;54;p4"/>
          <p:cNvSpPr txBox="1"/>
          <p:nvPr/>
        </p:nvSpPr>
        <p:spPr>
          <a:xfrm>
            <a:off x="8160451" y="276809"/>
            <a:ext cx="4878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CONTACT</a:t>
            </a:r>
            <a:endParaRPr sz="700"/>
          </a:p>
        </p:txBody>
      </p:sp>
      <p:sp>
        <p:nvSpPr>
          <p:cNvPr id="55" name="Google Shape;55;p4"/>
          <p:cNvSpPr txBox="1"/>
          <p:nvPr/>
        </p:nvSpPr>
        <p:spPr>
          <a:xfrm>
            <a:off x="5842902" y="276809"/>
            <a:ext cx="3603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ABOUT</a:t>
            </a:r>
            <a:endParaRPr sz="700"/>
          </a:p>
        </p:txBody>
      </p:sp>
      <p:sp>
        <p:nvSpPr>
          <p:cNvPr id="56" name="Google Shape;56;p4"/>
          <p:cNvSpPr txBox="1"/>
          <p:nvPr/>
        </p:nvSpPr>
        <p:spPr>
          <a:xfrm>
            <a:off x="4743120" y="276809"/>
            <a:ext cx="3123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HOME</a:t>
            </a:r>
            <a:endParaRPr sz="700"/>
          </a:p>
        </p:txBody>
      </p:sp>
      <p:sp>
        <p:nvSpPr>
          <p:cNvPr id="57" name="Google Shape;57;p4"/>
          <p:cNvSpPr txBox="1"/>
          <p:nvPr/>
        </p:nvSpPr>
        <p:spPr>
          <a:xfrm>
            <a:off x="930960" y="320438"/>
            <a:ext cx="2919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LOGO</a:t>
            </a:r>
            <a:endParaRPr sz="700"/>
          </a:p>
        </p:txBody>
      </p:sp>
      <p:sp>
        <p:nvSpPr>
          <p:cNvPr id="58" name="Google Shape;58;p4"/>
          <p:cNvSpPr/>
          <p:nvPr/>
        </p:nvSpPr>
        <p:spPr>
          <a:xfrm>
            <a:off x="638500" y="295859"/>
            <a:ext cx="245195" cy="179661"/>
          </a:xfrm>
          <a:custGeom>
            <a:rect b="b" l="l" r="r" t="t"/>
            <a:pathLst>
              <a:path extrusionOk="0" h="359322" w="490390">
                <a:moveTo>
                  <a:pt x="0" y="0"/>
                </a:moveTo>
                <a:lnTo>
                  <a:pt x="490390" y="0"/>
                </a:lnTo>
                <a:lnTo>
                  <a:pt x="490390" y="359322"/>
                </a:lnTo>
                <a:lnTo>
                  <a:pt x="0" y="359322"/>
                </a:lnTo>
                <a:lnTo>
                  <a:pt x="0" y="0"/>
                </a:lnTo>
                <a:close/>
              </a:path>
            </a:pathLst>
          </a:custGeom>
          <a:blipFill rotWithShape="1">
            <a:blip r:embed="rId3">
              <a:alphaModFix/>
            </a:blip>
            <a:stretch>
              <a:fillRect b="0" l="0" r="0" t="0"/>
            </a:stretch>
          </a:blipFill>
          <a:ln>
            <a:noFill/>
          </a:ln>
        </p:spPr>
      </p:sp>
      <p:sp>
        <p:nvSpPr>
          <p:cNvPr id="59" name="Google Shape;59;p4"/>
          <p:cNvSpPr txBox="1"/>
          <p:nvPr>
            <p:ph type="title"/>
          </p:nvPr>
        </p:nvSpPr>
        <p:spPr>
          <a:xfrm>
            <a:off x="638500" y="1051213"/>
            <a:ext cx="5128800" cy="571500"/>
          </a:xfrm>
          <a:prstGeom prst="rect">
            <a:avLst/>
          </a:prstGeom>
          <a:noFill/>
          <a:ln>
            <a:noFill/>
          </a:ln>
        </p:spPr>
        <p:txBody>
          <a:bodyPr anchorCtr="0" anchor="ctr" bIns="22850" lIns="45725" spcFirstLastPara="1" rIns="45725" wrap="square" tIns="22850">
            <a:normAutofit/>
          </a:bodyPr>
          <a:lstStyle>
            <a:lvl1pPr lvl="0" marR="0" rtl="0">
              <a:spcBef>
                <a:spcPts val="0"/>
              </a:spcBef>
              <a:spcAft>
                <a:spcPts val="0"/>
              </a:spcAft>
              <a:buClr>
                <a:schemeClr val="accent6"/>
              </a:buClr>
              <a:buSzPts val="4000"/>
              <a:buFont typeface="Oswald"/>
              <a:buNone/>
              <a:defRPr i="0" sz="4000" u="none" cap="none" strike="noStrike">
                <a:solidFill>
                  <a:schemeClr val="accent6"/>
                </a:solidFill>
                <a:latin typeface="Oswald"/>
                <a:ea typeface="Oswald"/>
                <a:cs typeface="Oswald"/>
                <a:sym typeface="Oswald"/>
              </a:defRPr>
            </a:lvl1pPr>
            <a:lvl2pPr lvl="1" rtl="0">
              <a:spcBef>
                <a:spcPts val="0"/>
              </a:spcBef>
              <a:spcAft>
                <a:spcPts val="0"/>
              </a:spcAft>
              <a:buSzPts val="700"/>
              <a:buNone/>
              <a:defRPr sz="900"/>
            </a:lvl2pPr>
            <a:lvl3pPr lvl="2" rtl="0">
              <a:spcBef>
                <a:spcPts val="0"/>
              </a:spcBef>
              <a:spcAft>
                <a:spcPts val="0"/>
              </a:spcAft>
              <a:buSzPts val="700"/>
              <a:buNone/>
              <a:defRPr sz="900"/>
            </a:lvl3pPr>
            <a:lvl4pPr lvl="3" rtl="0">
              <a:spcBef>
                <a:spcPts val="0"/>
              </a:spcBef>
              <a:spcAft>
                <a:spcPts val="0"/>
              </a:spcAft>
              <a:buSzPts val="700"/>
              <a:buNone/>
              <a:defRPr sz="900"/>
            </a:lvl4pPr>
            <a:lvl5pPr lvl="4" rtl="0">
              <a:spcBef>
                <a:spcPts val="0"/>
              </a:spcBef>
              <a:spcAft>
                <a:spcPts val="0"/>
              </a:spcAft>
              <a:buSzPts val="700"/>
              <a:buNone/>
              <a:defRPr sz="900"/>
            </a:lvl5pPr>
            <a:lvl6pPr lvl="5" rtl="0">
              <a:spcBef>
                <a:spcPts val="0"/>
              </a:spcBef>
              <a:spcAft>
                <a:spcPts val="0"/>
              </a:spcAft>
              <a:buSzPts val="700"/>
              <a:buNone/>
              <a:defRPr sz="900"/>
            </a:lvl6pPr>
            <a:lvl7pPr lvl="6" rtl="0">
              <a:spcBef>
                <a:spcPts val="0"/>
              </a:spcBef>
              <a:spcAft>
                <a:spcPts val="0"/>
              </a:spcAft>
              <a:buSzPts val="700"/>
              <a:buNone/>
              <a:defRPr sz="900"/>
            </a:lvl7pPr>
            <a:lvl8pPr lvl="7" rtl="0">
              <a:spcBef>
                <a:spcPts val="0"/>
              </a:spcBef>
              <a:spcAft>
                <a:spcPts val="0"/>
              </a:spcAft>
              <a:buSzPts val="700"/>
              <a:buNone/>
              <a:defRPr sz="900"/>
            </a:lvl8pPr>
            <a:lvl9pPr lvl="8" rtl="0">
              <a:spcBef>
                <a:spcPts val="0"/>
              </a:spcBef>
              <a:spcAft>
                <a:spcPts val="0"/>
              </a:spcAft>
              <a:buSzPts val="700"/>
              <a:buNone/>
              <a:defRPr sz="900"/>
            </a:lvl9pPr>
          </a:lstStyle>
          <a:p/>
        </p:txBody>
      </p:sp>
      <p:grpSp>
        <p:nvGrpSpPr>
          <p:cNvPr id="60" name="Google Shape;60;p4"/>
          <p:cNvGrpSpPr/>
          <p:nvPr/>
        </p:nvGrpSpPr>
        <p:grpSpPr>
          <a:xfrm>
            <a:off x="3498064" y="4629150"/>
            <a:ext cx="1557304" cy="40020"/>
            <a:chOff x="0" y="0"/>
            <a:chExt cx="4152812" cy="106721"/>
          </a:xfrm>
        </p:grpSpPr>
        <p:grpSp>
          <p:nvGrpSpPr>
            <p:cNvPr id="61" name="Google Shape;61;p4"/>
            <p:cNvGrpSpPr/>
            <p:nvPr/>
          </p:nvGrpSpPr>
          <p:grpSpPr>
            <a:xfrm>
              <a:off x="0" y="0"/>
              <a:ext cx="106721" cy="106721"/>
              <a:chOff x="0" y="0"/>
              <a:chExt cx="812800" cy="812800"/>
            </a:xfrm>
          </p:grpSpPr>
          <p:sp>
            <p:nvSpPr>
              <p:cNvPr id="62" name="Google Shape;62;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3" name="Google Shape;63;p4"/>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4" name="Google Shape;64;p4"/>
            <p:cNvGrpSpPr/>
            <p:nvPr/>
          </p:nvGrpSpPr>
          <p:grpSpPr>
            <a:xfrm>
              <a:off x="1348697" y="0"/>
              <a:ext cx="106721" cy="106721"/>
              <a:chOff x="0" y="0"/>
              <a:chExt cx="812800" cy="812800"/>
            </a:xfrm>
          </p:grpSpPr>
          <p:sp>
            <p:nvSpPr>
              <p:cNvPr id="65" name="Google Shape;65;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6" name="Google Shape;66;p4"/>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7" name="Google Shape;67;p4"/>
            <p:cNvGrpSpPr/>
            <p:nvPr/>
          </p:nvGrpSpPr>
          <p:grpSpPr>
            <a:xfrm>
              <a:off x="1798263" y="0"/>
              <a:ext cx="106721" cy="106721"/>
              <a:chOff x="0" y="0"/>
              <a:chExt cx="812800" cy="812800"/>
            </a:xfrm>
          </p:grpSpPr>
          <p:sp>
            <p:nvSpPr>
              <p:cNvPr id="68" name="Google Shape;68;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9" name="Google Shape;69;p4"/>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0" name="Google Shape;70;p4"/>
            <p:cNvGrpSpPr/>
            <p:nvPr/>
          </p:nvGrpSpPr>
          <p:grpSpPr>
            <a:xfrm>
              <a:off x="2247828" y="0"/>
              <a:ext cx="106721" cy="106721"/>
              <a:chOff x="0" y="0"/>
              <a:chExt cx="812800" cy="812800"/>
            </a:xfrm>
          </p:grpSpPr>
          <p:sp>
            <p:nvSpPr>
              <p:cNvPr id="71" name="Google Shape;71;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2" name="Google Shape;72;p4"/>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3" name="Google Shape;73;p4"/>
            <p:cNvGrpSpPr/>
            <p:nvPr/>
          </p:nvGrpSpPr>
          <p:grpSpPr>
            <a:xfrm>
              <a:off x="2697394" y="0"/>
              <a:ext cx="106721" cy="106721"/>
              <a:chOff x="0" y="0"/>
              <a:chExt cx="812800" cy="812800"/>
            </a:xfrm>
          </p:grpSpPr>
          <p:sp>
            <p:nvSpPr>
              <p:cNvPr id="74" name="Google Shape;74;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5" name="Google Shape;75;p4"/>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6" name="Google Shape;76;p4"/>
            <p:cNvGrpSpPr/>
            <p:nvPr/>
          </p:nvGrpSpPr>
          <p:grpSpPr>
            <a:xfrm>
              <a:off x="3146959" y="0"/>
              <a:ext cx="106721" cy="106721"/>
              <a:chOff x="0" y="0"/>
              <a:chExt cx="812800" cy="812800"/>
            </a:xfrm>
          </p:grpSpPr>
          <p:sp>
            <p:nvSpPr>
              <p:cNvPr id="77" name="Google Shape;77;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8" name="Google Shape;78;p4"/>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9" name="Google Shape;79;p4"/>
            <p:cNvGrpSpPr/>
            <p:nvPr/>
          </p:nvGrpSpPr>
          <p:grpSpPr>
            <a:xfrm>
              <a:off x="449566" y="0"/>
              <a:ext cx="106721" cy="106721"/>
              <a:chOff x="0" y="0"/>
              <a:chExt cx="812800" cy="812800"/>
            </a:xfrm>
          </p:grpSpPr>
          <p:sp>
            <p:nvSpPr>
              <p:cNvPr id="80" name="Google Shape;80;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1" name="Google Shape;81;p4"/>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2" name="Google Shape;82;p4"/>
            <p:cNvGrpSpPr/>
            <p:nvPr/>
          </p:nvGrpSpPr>
          <p:grpSpPr>
            <a:xfrm>
              <a:off x="899131" y="0"/>
              <a:ext cx="106721" cy="106721"/>
              <a:chOff x="0" y="0"/>
              <a:chExt cx="812800" cy="812800"/>
            </a:xfrm>
          </p:grpSpPr>
          <p:sp>
            <p:nvSpPr>
              <p:cNvPr id="83" name="Google Shape;83;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4" name="Google Shape;84;p4"/>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5" name="Google Shape;85;p4"/>
            <p:cNvGrpSpPr/>
            <p:nvPr/>
          </p:nvGrpSpPr>
          <p:grpSpPr>
            <a:xfrm>
              <a:off x="3596525" y="0"/>
              <a:ext cx="106721" cy="106721"/>
              <a:chOff x="0" y="0"/>
              <a:chExt cx="812800" cy="812800"/>
            </a:xfrm>
          </p:grpSpPr>
          <p:sp>
            <p:nvSpPr>
              <p:cNvPr id="86" name="Google Shape;86;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7" name="Google Shape;87;p4"/>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8" name="Google Shape;88;p4"/>
            <p:cNvGrpSpPr/>
            <p:nvPr/>
          </p:nvGrpSpPr>
          <p:grpSpPr>
            <a:xfrm>
              <a:off x="4046091" y="0"/>
              <a:ext cx="106721" cy="106721"/>
              <a:chOff x="0" y="0"/>
              <a:chExt cx="812800" cy="812800"/>
            </a:xfrm>
          </p:grpSpPr>
          <p:sp>
            <p:nvSpPr>
              <p:cNvPr id="89" name="Google Shape;89;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0" name="Google Shape;90;p4"/>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1" name="Shape 91"/>
        <p:cNvGrpSpPr/>
        <p:nvPr/>
      </p:nvGrpSpPr>
      <p:grpSpPr>
        <a:xfrm>
          <a:off x="0" y="0"/>
          <a:ext cx="0" cy="0"/>
          <a:chOff x="0" y="0"/>
          <a:chExt cx="0" cy="0"/>
        </a:xfrm>
      </p:grpSpPr>
      <p:pic>
        <p:nvPicPr>
          <p:cNvPr id="92" name="Google Shape;92;p5"/>
          <p:cNvPicPr preferRelativeResize="0"/>
          <p:nvPr/>
        </p:nvPicPr>
        <p:blipFill>
          <a:blip r:embed="rId2">
            <a:alphaModFix/>
          </a:blip>
          <a:stretch>
            <a:fillRect/>
          </a:stretch>
        </p:blipFill>
        <p:spPr>
          <a:xfrm>
            <a:off x="-929650" y="-36"/>
            <a:ext cx="11363446" cy="5143501"/>
          </a:xfrm>
          <a:prstGeom prst="rect">
            <a:avLst/>
          </a:prstGeom>
          <a:noFill/>
          <a:ln>
            <a:noFill/>
          </a:ln>
        </p:spPr>
      </p:pic>
      <p:sp>
        <p:nvSpPr>
          <p:cNvPr id="93" name="Google Shape;93;p5"/>
          <p:cNvSpPr txBox="1"/>
          <p:nvPr>
            <p:ph idx="1" type="body"/>
          </p:nvPr>
        </p:nvSpPr>
        <p:spPr>
          <a:xfrm>
            <a:off x="1455244" y="3322119"/>
            <a:ext cx="3886200" cy="750300"/>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SzPts val="1100"/>
              <a:buNone/>
              <a:defRPr/>
            </a:lvl1pPr>
            <a:lvl2pPr indent="-228600" lvl="1" marL="914400" algn="l">
              <a:spcBef>
                <a:spcPts val="200"/>
              </a:spcBef>
              <a:spcAft>
                <a:spcPts val="0"/>
              </a:spcAft>
              <a:buSzPts val="1100"/>
              <a:buNone/>
              <a:defRPr/>
            </a:lvl2pPr>
            <a:lvl3pPr indent="-228600" lvl="2" marL="1371600" algn="l">
              <a:spcBef>
                <a:spcPts val="200"/>
              </a:spcBef>
              <a:spcAft>
                <a:spcPts val="0"/>
              </a:spcAft>
              <a:buSzPts val="1100"/>
              <a:buNone/>
              <a:defRPr/>
            </a:lvl3pPr>
            <a:lvl4pPr indent="-228600" lvl="3" marL="1828800" algn="l">
              <a:spcBef>
                <a:spcPts val="100"/>
              </a:spcBef>
              <a:spcAft>
                <a:spcPts val="0"/>
              </a:spcAft>
              <a:buSzPts val="1100"/>
              <a:buNone/>
              <a:defRPr/>
            </a:lvl4pPr>
            <a:lvl5pPr indent="-228600" lvl="4" marL="2286000" algn="l">
              <a:spcBef>
                <a:spcPts val="100"/>
              </a:spcBef>
              <a:spcAft>
                <a:spcPts val="0"/>
              </a:spcAft>
              <a:buSzPts val="1100"/>
              <a:buNone/>
              <a:defRPr/>
            </a:lvl5pPr>
            <a:lvl6pPr indent="-228600" lvl="5" marL="2743200" algn="l">
              <a:spcBef>
                <a:spcPts val="100"/>
              </a:spcBef>
              <a:spcAft>
                <a:spcPts val="0"/>
              </a:spcAft>
              <a:buSzPts val="1100"/>
              <a:buNone/>
              <a:defRPr/>
            </a:lvl6pPr>
            <a:lvl7pPr indent="-228600" lvl="6" marL="3200400" algn="l">
              <a:spcBef>
                <a:spcPts val="100"/>
              </a:spcBef>
              <a:spcAft>
                <a:spcPts val="0"/>
              </a:spcAft>
              <a:buSzPts val="1100"/>
              <a:buNone/>
              <a:defRPr/>
            </a:lvl7pPr>
            <a:lvl8pPr indent="-228600" lvl="7" marL="3657600" algn="l">
              <a:spcBef>
                <a:spcPts val="100"/>
              </a:spcBef>
              <a:spcAft>
                <a:spcPts val="0"/>
              </a:spcAft>
              <a:buSzPts val="1100"/>
              <a:buNone/>
              <a:defRPr/>
            </a:lvl8pPr>
            <a:lvl9pPr indent="-228600" lvl="8" marL="4114800" algn="l">
              <a:spcBef>
                <a:spcPts val="100"/>
              </a:spcBef>
              <a:spcAft>
                <a:spcPts val="0"/>
              </a:spcAft>
              <a:buSzPts val="1100"/>
              <a:buNone/>
              <a:defRPr/>
            </a:lvl9pPr>
          </a:lstStyle>
          <a:p/>
        </p:txBody>
      </p:sp>
      <p:sp>
        <p:nvSpPr>
          <p:cNvPr id="94" name="Google Shape;94;p5"/>
          <p:cNvSpPr txBox="1"/>
          <p:nvPr/>
        </p:nvSpPr>
        <p:spPr>
          <a:xfrm>
            <a:off x="6969865" y="276809"/>
            <a:ext cx="4308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SERVICE</a:t>
            </a:r>
            <a:endParaRPr sz="700"/>
          </a:p>
        </p:txBody>
      </p:sp>
      <p:sp>
        <p:nvSpPr>
          <p:cNvPr id="95" name="Google Shape;95;p5"/>
          <p:cNvSpPr txBox="1"/>
          <p:nvPr/>
        </p:nvSpPr>
        <p:spPr>
          <a:xfrm>
            <a:off x="8160451" y="276809"/>
            <a:ext cx="4878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CONTACT</a:t>
            </a:r>
            <a:endParaRPr sz="700"/>
          </a:p>
        </p:txBody>
      </p:sp>
      <p:sp>
        <p:nvSpPr>
          <p:cNvPr id="96" name="Google Shape;96;p5"/>
          <p:cNvSpPr txBox="1"/>
          <p:nvPr/>
        </p:nvSpPr>
        <p:spPr>
          <a:xfrm>
            <a:off x="5842902" y="276809"/>
            <a:ext cx="3603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ABOUT</a:t>
            </a:r>
            <a:endParaRPr sz="700"/>
          </a:p>
        </p:txBody>
      </p:sp>
      <p:sp>
        <p:nvSpPr>
          <p:cNvPr id="97" name="Google Shape;97;p5"/>
          <p:cNvSpPr txBox="1"/>
          <p:nvPr/>
        </p:nvSpPr>
        <p:spPr>
          <a:xfrm>
            <a:off x="4743120" y="276809"/>
            <a:ext cx="3123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HOME</a:t>
            </a:r>
            <a:endParaRPr sz="700"/>
          </a:p>
        </p:txBody>
      </p:sp>
      <p:sp>
        <p:nvSpPr>
          <p:cNvPr id="98" name="Google Shape;98;p5"/>
          <p:cNvSpPr txBox="1"/>
          <p:nvPr/>
        </p:nvSpPr>
        <p:spPr>
          <a:xfrm>
            <a:off x="930960" y="320438"/>
            <a:ext cx="2919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LOGO</a:t>
            </a:r>
            <a:endParaRPr sz="700"/>
          </a:p>
        </p:txBody>
      </p:sp>
      <p:sp>
        <p:nvSpPr>
          <p:cNvPr id="99" name="Google Shape;99;p5"/>
          <p:cNvSpPr/>
          <p:nvPr/>
        </p:nvSpPr>
        <p:spPr>
          <a:xfrm>
            <a:off x="638500" y="295859"/>
            <a:ext cx="245195" cy="179661"/>
          </a:xfrm>
          <a:custGeom>
            <a:rect b="b" l="l" r="r" t="t"/>
            <a:pathLst>
              <a:path extrusionOk="0" h="359322" w="490390">
                <a:moveTo>
                  <a:pt x="0" y="0"/>
                </a:moveTo>
                <a:lnTo>
                  <a:pt x="490390" y="0"/>
                </a:lnTo>
                <a:lnTo>
                  <a:pt x="490390" y="359322"/>
                </a:lnTo>
                <a:lnTo>
                  <a:pt x="0" y="359322"/>
                </a:lnTo>
                <a:lnTo>
                  <a:pt x="0" y="0"/>
                </a:lnTo>
                <a:close/>
              </a:path>
            </a:pathLst>
          </a:custGeom>
          <a:blipFill rotWithShape="1">
            <a:blip r:embed="rId3">
              <a:alphaModFix/>
            </a:blip>
            <a:stretch>
              <a:fillRect b="0" l="0" r="0" t="0"/>
            </a:stretch>
          </a:blipFill>
          <a:ln>
            <a:noFill/>
          </a:ln>
        </p:spPr>
      </p:sp>
      <p:sp>
        <p:nvSpPr>
          <p:cNvPr id="100" name="Google Shape;100;p5"/>
          <p:cNvSpPr txBox="1"/>
          <p:nvPr>
            <p:ph type="title"/>
          </p:nvPr>
        </p:nvSpPr>
        <p:spPr>
          <a:xfrm>
            <a:off x="638500" y="1051213"/>
            <a:ext cx="5128800" cy="571500"/>
          </a:xfrm>
          <a:prstGeom prst="rect">
            <a:avLst/>
          </a:prstGeom>
          <a:noFill/>
          <a:ln>
            <a:noFill/>
          </a:ln>
        </p:spPr>
        <p:txBody>
          <a:bodyPr anchorCtr="0" anchor="ctr" bIns="22850" lIns="45725" spcFirstLastPara="1" rIns="45725" wrap="square" tIns="22850">
            <a:normAutofit/>
          </a:bodyPr>
          <a:lstStyle>
            <a:lvl1pPr lvl="0" marR="0" rtl="0">
              <a:spcBef>
                <a:spcPts val="0"/>
              </a:spcBef>
              <a:spcAft>
                <a:spcPts val="0"/>
              </a:spcAft>
              <a:buClr>
                <a:schemeClr val="accent6"/>
              </a:buClr>
              <a:buSzPts val="4000"/>
              <a:buFont typeface="Oswald"/>
              <a:buNone/>
              <a:defRPr i="0" sz="4000" u="none" cap="none" strike="noStrike">
                <a:solidFill>
                  <a:schemeClr val="accent6"/>
                </a:solidFill>
                <a:latin typeface="Oswald"/>
                <a:ea typeface="Oswald"/>
                <a:cs typeface="Oswald"/>
                <a:sym typeface="Oswald"/>
              </a:defRPr>
            </a:lvl1pPr>
            <a:lvl2pPr lvl="1" rtl="0">
              <a:spcBef>
                <a:spcPts val="0"/>
              </a:spcBef>
              <a:spcAft>
                <a:spcPts val="0"/>
              </a:spcAft>
              <a:buSzPts val="700"/>
              <a:buNone/>
              <a:defRPr sz="900"/>
            </a:lvl2pPr>
            <a:lvl3pPr lvl="2" rtl="0">
              <a:spcBef>
                <a:spcPts val="0"/>
              </a:spcBef>
              <a:spcAft>
                <a:spcPts val="0"/>
              </a:spcAft>
              <a:buSzPts val="700"/>
              <a:buNone/>
              <a:defRPr sz="900"/>
            </a:lvl3pPr>
            <a:lvl4pPr lvl="3" rtl="0">
              <a:spcBef>
                <a:spcPts val="0"/>
              </a:spcBef>
              <a:spcAft>
                <a:spcPts val="0"/>
              </a:spcAft>
              <a:buSzPts val="700"/>
              <a:buNone/>
              <a:defRPr sz="900"/>
            </a:lvl4pPr>
            <a:lvl5pPr lvl="4" rtl="0">
              <a:spcBef>
                <a:spcPts val="0"/>
              </a:spcBef>
              <a:spcAft>
                <a:spcPts val="0"/>
              </a:spcAft>
              <a:buSzPts val="700"/>
              <a:buNone/>
              <a:defRPr sz="900"/>
            </a:lvl5pPr>
            <a:lvl6pPr lvl="5" rtl="0">
              <a:spcBef>
                <a:spcPts val="0"/>
              </a:spcBef>
              <a:spcAft>
                <a:spcPts val="0"/>
              </a:spcAft>
              <a:buSzPts val="700"/>
              <a:buNone/>
              <a:defRPr sz="900"/>
            </a:lvl6pPr>
            <a:lvl7pPr lvl="6" rtl="0">
              <a:spcBef>
                <a:spcPts val="0"/>
              </a:spcBef>
              <a:spcAft>
                <a:spcPts val="0"/>
              </a:spcAft>
              <a:buSzPts val="700"/>
              <a:buNone/>
              <a:defRPr sz="900"/>
            </a:lvl7pPr>
            <a:lvl8pPr lvl="7" rtl="0">
              <a:spcBef>
                <a:spcPts val="0"/>
              </a:spcBef>
              <a:spcAft>
                <a:spcPts val="0"/>
              </a:spcAft>
              <a:buSzPts val="700"/>
              <a:buNone/>
              <a:defRPr sz="900"/>
            </a:lvl8pPr>
            <a:lvl9pPr lvl="8" rtl="0">
              <a:spcBef>
                <a:spcPts val="0"/>
              </a:spcBef>
              <a:spcAft>
                <a:spcPts val="0"/>
              </a:spcAft>
              <a:buSzPts val="700"/>
              <a:buNone/>
              <a:defRPr sz="900"/>
            </a:lvl9pPr>
          </a:lstStyle>
          <a:p/>
        </p:txBody>
      </p:sp>
      <p:grpSp>
        <p:nvGrpSpPr>
          <p:cNvPr id="101" name="Google Shape;101;p5"/>
          <p:cNvGrpSpPr/>
          <p:nvPr/>
        </p:nvGrpSpPr>
        <p:grpSpPr>
          <a:xfrm>
            <a:off x="1179700" y="565093"/>
            <a:ext cx="1557304" cy="40020"/>
            <a:chOff x="0" y="0"/>
            <a:chExt cx="4152812" cy="106721"/>
          </a:xfrm>
        </p:grpSpPr>
        <p:grpSp>
          <p:nvGrpSpPr>
            <p:cNvPr id="102" name="Google Shape;102;p5"/>
            <p:cNvGrpSpPr/>
            <p:nvPr/>
          </p:nvGrpSpPr>
          <p:grpSpPr>
            <a:xfrm>
              <a:off x="0" y="0"/>
              <a:ext cx="106721" cy="106721"/>
              <a:chOff x="0" y="0"/>
              <a:chExt cx="812800" cy="812800"/>
            </a:xfrm>
          </p:grpSpPr>
          <p:sp>
            <p:nvSpPr>
              <p:cNvPr id="103" name="Google Shape;103;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4" name="Google Shape;104;p5"/>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5" name="Google Shape;105;p5"/>
            <p:cNvGrpSpPr/>
            <p:nvPr/>
          </p:nvGrpSpPr>
          <p:grpSpPr>
            <a:xfrm>
              <a:off x="1348697" y="0"/>
              <a:ext cx="106721" cy="106721"/>
              <a:chOff x="0" y="0"/>
              <a:chExt cx="812800" cy="812800"/>
            </a:xfrm>
          </p:grpSpPr>
          <p:sp>
            <p:nvSpPr>
              <p:cNvPr id="106" name="Google Shape;106;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7" name="Google Shape;107;p5"/>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8" name="Google Shape;108;p5"/>
            <p:cNvGrpSpPr/>
            <p:nvPr/>
          </p:nvGrpSpPr>
          <p:grpSpPr>
            <a:xfrm>
              <a:off x="1798263" y="0"/>
              <a:ext cx="106721" cy="106721"/>
              <a:chOff x="0" y="0"/>
              <a:chExt cx="812800" cy="812800"/>
            </a:xfrm>
          </p:grpSpPr>
          <p:sp>
            <p:nvSpPr>
              <p:cNvPr id="109" name="Google Shape;109;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0" name="Google Shape;110;p5"/>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1" name="Google Shape;111;p5"/>
            <p:cNvGrpSpPr/>
            <p:nvPr/>
          </p:nvGrpSpPr>
          <p:grpSpPr>
            <a:xfrm>
              <a:off x="2247828" y="0"/>
              <a:ext cx="106721" cy="106721"/>
              <a:chOff x="0" y="0"/>
              <a:chExt cx="812800" cy="812800"/>
            </a:xfrm>
          </p:grpSpPr>
          <p:sp>
            <p:nvSpPr>
              <p:cNvPr id="112" name="Google Shape;112;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3" name="Google Shape;113;p5"/>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4" name="Google Shape;114;p5"/>
            <p:cNvGrpSpPr/>
            <p:nvPr/>
          </p:nvGrpSpPr>
          <p:grpSpPr>
            <a:xfrm>
              <a:off x="2697394" y="0"/>
              <a:ext cx="106721" cy="106721"/>
              <a:chOff x="0" y="0"/>
              <a:chExt cx="812800" cy="812800"/>
            </a:xfrm>
          </p:grpSpPr>
          <p:sp>
            <p:nvSpPr>
              <p:cNvPr id="115" name="Google Shape;115;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6" name="Google Shape;116;p5"/>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7" name="Google Shape;117;p5"/>
            <p:cNvGrpSpPr/>
            <p:nvPr/>
          </p:nvGrpSpPr>
          <p:grpSpPr>
            <a:xfrm>
              <a:off x="3146959" y="0"/>
              <a:ext cx="106721" cy="106721"/>
              <a:chOff x="0" y="0"/>
              <a:chExt cx="812800" cy="812800"/>
            </a:xfrm>
          </p:grpSpPr>
          <p:sp>
            <p:nvSpPr>
              <p:cNvPr id="118" name="Google Shape;118;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9" name="Google Shape;119;p5"/>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0" name="Google Shape;120;p5"/>
            <p:cNvGrpSpPr/>
            <p:nvPr/>
          </p:nvGrpSpPr>
          <p:grpSpPr>
            <a:xfrm>
              <a:off x="449566" y="0"/>
              <a:ext cx="106721" cy="106721"/>
              <a:chOff x="0" y="0"/>
              <a:chExt cx="812800" cy="812800"/>
            </a:xfrm>
          </p:grpSpPr>
          <p:sp>
            <p:nvSpPr>
              <p:cNvPr id="121" name="Google Shape;121;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2" name="Google Shape;122;p5"/>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3" name="Google Shape;123;p5"/>
            <p:cNvGrpSpPr/>
            <p:nvPr/>
          </p:nvGrpSpPr>
          <p:grpSpPr>
            <a:xfrm>
              <a:off x="899131" y="0"/>
              <a:ext cx="106721" cy="106721"/>
              <a:chOff x="0" y="0"/>
              <a:chExt cx="812800" cy="812800"/>
            </a:xfrm>
          </p:grpSpPr>
          <p:sp>
            <p:nvSpPr>
              <p:cNvPr id="124" name="Google Shape;124;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5" name="Google Shape;125;p5"/>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6" name="Google Shape;126;p5"/>
            <p:cNvGrpSpPr/>
            <p:nvPr/>
          </p:nvGrpSpPr>
          <p:grpSpPr>
            <a:xfrm>
              <a:off x="3596525" y="0"/>
              <a:ext cx="106721" cy="106721"/>
              <a:chOff x="0" y="0"/>
              <a:chExt cx="812800" cy="812800"/>
            </a:xfrm>
          </p:grpSpPr>
          <p:sp>
            <p:nvSpPr>
              <p:cNvPr id="127" name="Google Shape;127;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8" name="Google Shape;128;p5"/>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9" name="Google Shape;129;p5"/>
            <p:cNvGrpSpPr/>
            <p:nvPr/>
          </p:nvGrpSpPr>
          <p:grpSpPr>
            <a:xfrm>
              <a:off x="4046091" y="0"/>
              <a:ext cx="106721" cy="106721"/>
              <a:chOff x="0" y="0"/>
              <a:chExt cx="812800" cy="812800"/>
            </a:xfrm>
          </p:grpSpPr>
          <p:sp>
            <p:nvSpPr>
              <p:cNvPr id="130" name="Google Shape;130;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1" name="Google Shape;131;p5"/>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2" name="Shape 132"/>
        <p:cNvGrpSpPr/>
        <p:nvPr/>
      </p:nvGrpSpPr>
      <p:grpSpPr>
        <a:xfrm>
          <a:off x="0" y="0"/>
          <a:ext cx="0" cy="0"/>
          <a:chOff x="0" y="0"/>
          <a:chExt cx="0" cy="0"/>
        </a:xfrm>
      </p:grpSpPr>
      <p:pic>
        <p:nvPicPr>
          <p:cNvPr id="133" name="Google Shape;133;p6"/>
          <p:cNvPicPr preferRelativeResize="0"/>
          <p:nvPr/>
        </p:nvPicPr>
        <p:blipFill>
          <a:blip r:embed="rId2">
            <a:alphaModFix/>
          </a:blip>
          <a:stretch>
            <a:fillRect/>
          </a:stretch>
        </p:blipFill>
        <p:spPr>
          <a:xfrm>
            <a:off x="-929650" y="-36"/>
            <a:ext cx="11363446" cy="5143501"/>
          </a:xfrm>
          <a:prstGeom prst="rect">
            <a:avLst/>
          </a:prstGeom>
          <a:noFill/>
          <a:ln>
            <a:noFill/>
          </a:ln>
        </p:spPr>
      </p:pic>
      <p:sp>
        <p:nvSpPr>
          <p:cNvPr id="134" name="Google Shape;134;p6"/>
          <p:cNvSpPr txBox="1"/>
          <p:nvPr>
            <p:ph idx="1" type="body"/>
          </p:nvPr>
        </p:nvSpPr>
        <p:spPr>
          <a:xfrm>
            <a:off x="1053925" y="2421925"/>
            <a:ext cx="2622900" cy="2263200"/>
          </a:xfrm>
          <a:prstGeom prst="rect">
            <a:avLst/>
          </a:prstGeom>
          <a:noFill/>
          <a:ln>
            <a:noFill/>
          </a:ln>
        </p:spPr>
        <p:txBody>
          <a:bodyPr anchorCtr="0" anchor="t" bIns="22850" lIns="45725" spcFirstLastPara="1" rIns="45725" wrap="square" tIns="22850">
            <a:normAutofit/>
          </a:bodyPr>
          <a:lstStyle>
            <a:lvl1pPr indent="-298450" lvl="0" marL="457200" algn="l">
              <a:spcBef>
                <a:spcPts val="300"/>
              </a:spcBef>
              <a:spcAft>
                <a:spcPts val="0"/>
              </a:spcAft>
              <a:buClr>
                <a:schemeClr val="dk1"/>
              </a:buClr>
              <a:buSzPts val="1100"/>
              <a:buChar char="•"/>
              <a:defRPr/>
            </a:lvl1pPr>
            <a:lvl2pPr indent="-298450" lvl="1" marL="914400" algn="l">
              <a:spcBef>
                <a:spcPts val="200"/>
              </a:spcBef>
              <a:spcAft>
                <a:spcPts val="0"/>
              </a:spcAft>
              <a:buClr>
                <a:schemeClr val="dk1"/>
              </a:buClr>
              <a:buSzPts val="1100"/>
              <a:buChar char="–"/>
              <a:defRPr/>
            </a:lvl2pPr>
            <a:lvl3pPr indent="-298450" lvl="2" marL="1371600" algn="l">
              <a:spcBef>
                <a:spcPts val="200"/>
              </a:spcBef>
              <a:spcAft>
                <a:spcPts val="0"/>
              </a:spcAft>
              <a:buClr>
                <a:schemeClr val="dk1"/>
              </a:buClr>
              <a:buSzPts val="1100"/>
              <a:buChar char="•"/>
              <a:defRPr/>
            </a:lvl3pPr>
            <a:lvl4pPr indent="-298450" lvl="3" marL="1828800" algn="l">
              <a:spcBef>
                <a:spcPts val="200"/>
              </a:spcBef>
              <a:spcAft>
                <a:spcPts val="0"/>
              </a:spcAft>
              <a:buClr>
                <a:schemeClr val="dk1"/>
              </a:buClr>
              <a:buSzPts val="1100"/>
              <a:buChar char="–"/>
              <a:defRPr/>
            </a:lvl4pPr>
            <a:lvl5pPr indent="-298450" lvl="4" marL="2286000" algn="l">
              <a:spcBef>
                <a:spcPts val="200"/>
              </a:spcBef>
              <a:spcAft>
                <a:spcPts val="0"/>
              </a:spcAft>
              <a:buClr>
                <a:schemeClr val="dk1"/>
              </a:buClr>
              <a:buSzPts val="1100"/>
              <a:buChar char="»"/>
              <a:defRPr/>
            </a:lvl5pPr>
            <a:lvl6pPr indent="-298450" lvl="5" marL="2743200" algn="l">
              <a:spcBef>
                <a:spcPts val="200"/>
              </a:spcBef>
              <a:spcAft>
                <a:spcPts val="0"/>
              </a:spcAft>
              <a:buClr>
                <a:schemeClr val="dk1"/>
              </a:buClr>
              <a:buSzPts val="1100"/>
              <a:buChar char="•"/>
              <a:defRPr/>
            </a:lvl6pPr>
            <a:lvl7pPr indent="-298450" lvl="6" marL="3200400" algn="l">
              <a:spcBef>
                <a:spcPts val="200"/>
              </a:spcBef>
              <a:spcAft>
                <a:spcPts val="0"/>
              </a:spcAft>
              <a:buClr>
                <a:schemeClr val="dk1"/>
              </a:buClr>
              <a:buSzPts val="1100"/>
              <a:buChar char="•"/>
              <a:defRPr/>
            </a:lvl7pPr>
            <a:lvl8pPr indent="-298450" lvl="7" marL="3657600" algn="l">
              <a:spcBef>
                <a:spcPts val="200"/>
              </a:spcBef>
              <a:spcAft>
                <a:spcPts val="0"/>
              </a:spcAft>
              <a:buClr>
                <a:schemeClr val="dk1"/>
              </a:buClr>
              <a:buSzPts val="1100"/>
              <a:buChar char="•"/>
              <a:defRPr/>
            </a:lvl8pPr>
            <a:lvl9pPr indent="-298450" lvl="8" marL="4114800" algn="l">
              <a:spcBef>
                <a:spcPts val="200"/>
              </a:spcBef>
              <a:spcAft>
                <a:spcPts val="0"/>
              </a:spcAft>
              <a:buClr>
                <a:schemeClr val="dk1"/>
              </a:buClr>
              <a:buSzPts val="1100"/>
              <a:buChar char="•"/>
              <a:defRPr/>
            </a:lvl9pPr>
          </a:lstStyle>
          <a:p/>
        </p:txBody>
      </p:sp>
      <p:sp>
        <p:nvSpPr>
          <p:cNvPr id="135" name="Google Shape;135;p6"/>
          <p:cNvSpPr txBox="1"/>
          <p:nvPr>
            <p:ph idx="2" type="body"/>
          </p:nvPr>
        </p:nvSpPr>
        <p:spPr>
          <a:xfrm>
            <a:off x="3775814" y="2421925"/>
            <a:ext cx="2622900" cy="2263200"/>
          </a:xfrm>
          <a:prstGeom prst="rect">
            <a:avLst/>
          </a:prstGeom>
          <a:noFill/>
          <a:ln>
            <a:noFill/>
          </a:ln>
        </p:spPr>
        <p:txBody>
          <a:bodyPr anchorCtr="0" anchor="t" bIns="22850" lIns="45725" spcFirstLastPara="1" rIns="45725" wrap="square" tIns="22850">
            <a:normAutofit/>
          </a:bodyPr>
          <a:lstStyle>
            <a:lvl1pPr indent="-298450" lvl="0" marL="457200" algn="l">
              <a:spcBef>
                <a:spcPts val="300"/>
              </a:spcBef>
              <a:spcAft>
                <a:spcPts val="0"/>
              </a:spcAft>
              <a:buClr>
                <a:schemeClr val="dk1"/>
              </a:buClr>
              <a:buSzPts val="1100"/>
              <a:buChar char="•"/>
              <a:defRPr/>
            </a:lvl1pPr>
            <a:lvl2pPr indent="-298450" lvl="1" marL="914400" algn="l">
              <a:spcBef>
                <a:spcPts val="200"/>
              </a:spcBef>
              <a:spcAft>
                <a:spcPts val="0"/>
              </a:spcAft>
              <a:buClr>
                <a:schemeClr val="dk1"/>
              </a:buClr>
              <a:buSzPts val="1100"/>
              <a:buChar char="–"/>
              <a:defRPr/>
            </a:lvl2pPr>
            <a:lvl3pPr indent="-298450" lvl="2" marL="1371600" algn="l">
              <a:spcBef>
                <a:spcPts val="200"/>
              </a:spcBef>
              <a:spcAft>
                <a:spcPts val="0"/>
              </a:spcAft>
              <a:buClr>
                <a:schemeClr val="dk1"/>
              </a:buClr>
              <a:buSzPts val="1100"/>
              <a:buChar char="•"/>
              <a:defRPr/>
            </a:lvl3pPr>
            <a:lvl4pPr indent="-298450" lvl="3" marL="1828800" algn="l">
              <a:spcBef>
                <a:spcPts val="200"/>
              </a:spcBef>
              <a:spcAft>
                <a:spcPts val="0"/>
              </a:spcAft>
              <a:buClr>
                <a:schemeClr val="dk1"/>
              </a:buClr>
              <a:buSzPts val="1100"/>
              <a:buChar char="–"/>
              <a:defRPr/>
            </a:lvl4pPr>
            <a:lvl5pPr indent="-298450" lvl="4" marL="2286000" algn="l">
              <a:spcBef>
                <a:spcPts val="200"/>
              </a:spcBef>
              <a:spcAft>
                <a:spcPts val="0"/>
              </a:spcAft>
              <a:buClr>
                <a:schemeClr val="dk1"/>
              </a:buClr>
              <a:buSzPts val="1100"/>
              <a:buChar char="»"/>
              <a:defRPr/>
            </a:lvl5pPr>
            <a:lvl6pPr indent="-298450" lvl="5" marL="2743200" algn="l">
              <a:spcBef>
                <a:spcPts val="200"/>
              </a:spcBef>
              <a:spcAft>
                <a:spcPts val="0"/>
              </a:spcAft>
              <a:buClr>
                <a:schemeClr val="dk1"/>
              </a:buClr>
              <a:buSzPts val="1100"/>
              <a:buChar char="•"/>
              <a:defRPr/>
            </a:lvl6pPr>
            <a:lvl7pPr indent="-298450" lvl="6" marL="3200400" algn="l">
              <a:spcBef>
                <a:spcPts val="200"/>
              </a:spcBef>
              <a:spcAft>
                <a:spcPts val="0"/>
              </a:spcAft>
              <a:buClr>
                <a:schemeClr val="dk1"/>
              </a:buClr>
              <a:buSzPts val="1100"/>
              <a:buChar char="•"/>
              <a:defRPr/>
            </a:lvl7pPr>
            <a:lvl8pPr indent="-298450" lvl="7" marL="3657600" algn="l">
              <a:spcBef>
                <a:spcPts val="200"/>
              </a:spcBef>
              <a:spcAft>
                <a:spcPts val="0"/>
              </a:spcAft>
              <a:buClr>
                <a:schemeClr val="dk1"/>
              </a:buClr>
              <a:buSzPts val="1100"/>
              <a:buChar char="•"/>
              <a:defRPr/>
            </a:lvl8pPr>
            <a:lvl9pPr indent="-298450" lvl="8" marL="4114800" algn="l">
              <a:spcBef>
                <a:spcPts val="200"/>
              </a:spcBef>
              <a:spcAft>
                <a:spcPts val="0"/>
              </a:spcAft>
              <a:buClr>
                <a:schemeClr val="dk1"/>
              </a:buClr>
              <a:buSzPts val="1100"/>
              <a:buChar char="•"/>
              <a:defRPr/>
            </a:lvl9pPr>
          </a:lstStyle>
          <a:p/>
        </p:txBody>
      </p:sp>
      <p:sp>
        <p:nvSpPr>
          <p:cNvPr id="136" name="Google Shape;136;p6"/>
          <p:cNvSpPr txBox="1"/>
          <p:nvPr/>
        </p:nvSpPr>
        <p:spPr>
          <a:xfrm>
            <a:off x="6969865" y="276809"/>
            <a:ext cx="4308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SERVICE</a:t>
            </a:r>
            <a:endParaRPr sz="700"/>
          </a:p>
        </p:txBody>
      </p:sp>
      <p:sp>
        <p:nvSpPr>
          <p:cNvPr id="137" name="Google Shape;137;p6"/>
          <p:cNvSpPr txBox="1"/>
          <p:nvPr/>
        </p:nvSpPr>
        <p:spPr>
          <a:xfrm>
            <a:off x="8160451" y="276809"/>
            <a:ext cx="4878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CONTACT</a:t>
            </a:r>
            <a:endParaRPr sz="700"/>
          </a:p>
        </p:txBody>
      </p:sp>
      <p:sp>
        <p:nvSpPr>
          <p:cNvPr id="138" name="Google Shape;138;p6"/>
          <p:cNvSpPr txBox="1"/>
          <p:nvPr/>
        </p:nvSpPr>
        <p:spPr>
          <a:xfrm>
            <a:off x="5842902" y="276809"/>
            <a:ext cx="3603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ABOUT</a:t>
            </a:r>
            <a:endParaRPr sz="700"/>
          </a:p>
        </p:txBody>
      </p:sp>
      <p:sp>
        <p:nvSpPr>
          <p:cNvPr id="139" name="Google Shape;139;p6"/>
          <p:cNvSpPr txBox="1"/>
          <p:nvPr/>
        </p:nvSpPr>
        <p:spPr>
          <a:xfrm>
            <a:off x="4743120" y="276809"/>
            <a:ext cx="3123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HOME</a:t>
            </a:r>
            <a:endParaRPr sz="700"/>
          </a:p>
        </p:txBody>
      </p:sp>
      <p:sp>
        <p:nvSpPr>
          <p:cNvPr id="140" name="Google Shape;140;p6"/>
          <p:cNvSpPr txBox="1"/>
          <p:nvPr/>
        </p:nvSpPr>
        <p:spPr>
          <a:xfrm>
            <a:off x="930960" y="320438"/>
            <a:ext cx="2919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LOGO</a:t>
            </a:r>
            <a:endParaRPr sz="700"/>
          </a:p>
        </p:txBody>
      </p:sp>
      <p:sp>
        <p:nvSpPr>
          <p:cNvPr id="141" name="Google Shape;141;p6"/>
          <p:cNvSpPr/>
          <p:nvPr/>
        </p:nvSpPr>
        <p:spPr>
          <a:xfrm>
            <a:off x="638500" y="295859"/>
            <a:ext cx="245195" cy="179661"/>
          </a:xfrm>
          <a:custGeom>
            <a:rect b="b" l="l" r="r" t="t"/>
            <a:pathLst>
              <a:path extrusionOk="0" h="359322" w="490390">
                <a:moveTo>
                  <a:pt x="0" y="0"/>
                </a:moveTo>
                <a:lnTo>
                  <a:pt x="490390" y="0"/>
                </a:lnTo>
                <a:lnTo>
                  <a:pt x="490390" y="359322"/>
                </a:lnTo>
                <a:lnTo>
                  <a:pt x="0" y="359322"/>
                </a:lnTo>
                <a:lnTo>
                  <a:pt x="0" y="0"/>
                </a:lnTo>
                <a:close/>
              </a:path>
            </a:pathLst>
          </a:custGeom>
          <a:blipFill rotWithShape="1">
            <a:blip r:embed="rId3">
              <a:alphaModFix/>
            </a:blip>
            <a:stretch>
              <a:fillRect b="0" l="0" r="0" t="0"/>
            </a:stretch>
          </a:blipFill>
          <a:ln>
            <a:noFill/>
          </a:ln>
        </p:spPr>
      </p:sp>
      <p:sp>
        <p:nvSpPr>
          <p:cNvPr id="142" name="Google Shape;142;p6"/>
          <p:cNvSpPr txBox="1"/>
          <p:nvPr>
            <p:ph type="title"/>
          </p:nvPr>
        </p:nvSpPr>
        <p:spPr>
          <a:xfrm>
            <a:off x="638500" y="1051213"/>
            <a:ext cx="5128800" cy="571500"/>
          </a:xfrm>
          <a:prstGeom prst="rect">
            <a:avLst/>
          </a:prstGeom>
          <a:noFill/>
          <a:ln>
            <a:noFill/>
          </a:ln>
        </p:spPr>
        <p:txBody>
          <a:bodyPr anchorCtr="0" anchor="ctr" bIns="22850" lIns="45725" spcFirstLastPara="1" rIns="45725" wrap="square" tIns="22850">
            <a:normAutofit/>
          </a:bodyPr>
          <a:lstStyle>
            <a:lvl1pPr lvl="0" marR="0" rtl="0">
              <a:spcBef>
                <a:spcPts val="0"/>
              </a:spcBef>
              <a:spcAft>
                <a:spcPts val="0"/>
              </a:spcAft>
              <a:buClr>
                <a:schemeClr val="accent6"/>
              </a:buClr>
              <a:buSzPts val="4000"/>
              <a:buFont typeface="Oswald"/>
              <a:buNone/>
              <a:defRPr i="0" sz="4000" u="none" cap="none" strike="noStrike">
                <a:solidFill>
                  <a:schemeClr val="accent6"/>
                </a:solidFill>
                <a:latin typeface="Oswald"/>
                <a:ea typeface="Oswald"/>
                <a:cs typeface="Oswald"/>
                <a:sym typeface="Oswald"/>
              </a:defRPr>
            </a:lvl1pPr>
            <a:lvl2pPr lvl="1" rtl="0">
              <a:spcBef>
                <a:spcPts val="0"/>
              </a:spcBef>
              <a:spcAft>
                <a:spcPts val="0"/>
              </a:spcAft>
              <a:buSzPts val="700"/>
              <a:buNone/>
              <a:defRPr sz="900"/>
            </a:lvl2pPr>
            <a:lvl3pPr lvl="2" rtl="0">
              <a:spcBef>
                <a:spcPts val="0"/>
              </a:spcBef>
              <a:spcAft>
                <a:spcPts val="0"/>
              </a:spcAft>
              <a:buSzPts val="700"/>
              <a:buNone/>
              <a:defRPr sz="900"/>
            </a:lvl3pPr>
            <a:lvl4pPr lvl="3" rtl="0">
              <a:spcBef>
                <a:spcPts val="0"/>
              </a:spcBef>
              <a:spcAft>
                <a:spcPts val="0"/>
              </a:spcAft>
              <a:buSzPts val="700"/>
              <a:buNone/>
              <a:defRPr sz="900"/>
            </a:lvl4pPr>
            <a:lvl5pPr lvl="4" rtl="0">
              <a:spcBef>
                <a:spcPts val="0"/>
              </a:spcBef>
              <a:spcAft>
                <a:spcPts val="0"/>
              </a:spcAft>
              <a:buSzPts val="700"/>
              <a:buNone/>
              <a:defRPr sz="900"/>
            </a:lvl5pPr>
            <a:lvl6pPr lvl="5" rtl="0">
              <a:spcBef>
                <a:spcPts val="0"/>
              </a:spcBef>
              <a:spcAft>
                <a:spcPts val="0"/>
              </a:spcAft>
              <a:buSzPts val="700"/>
              <a:buNone/>
              <a:defRPr sz="900"/>
            </a:lvl6pPr>
            <a:lvl7pPr lvl="6" rtl="0">
              <a:spcBef>
                <a:spcPts val="0"/>
              </a:spcBef>
              <a:spcAft>
                <a:spcPts val="0"/>
              </a:spcAft>
              <a:buSzPts val="700"/>
              <a:buNone/>
              <a:defRPr sz="900"/>
            </a:lvl7pPr>
            <a:lvl8pPr lvl="7" rtl="0">
              <a:spcBef>
                <a:spcPts val="0"/>
              </a:spcBef>
              <a:spcAft>
                <a:spcPts val="0"/>
              </a:spcAft>
              <a:buSzPts val="700"/>
              <a:buNone/>
              <a:defRPr sz="900"/>
            </a:lvl8pPr>
            <a:lvl9pPr lvl="8" rtl="0">
              <a:spcBef>
                <a:spcPts val="0"/>
              </a:spcBef>
              <a:spcAft>
                <a:spcPts val="0"/>
              </a:spcAft>
              <a:buSzPts val="700"/>
              <a:buNone/>
              <a:defRPr sz="900"/>
            </a:lvl9pPr>
          </a:lstStyle>
          <a:p/>
        </p:txBody>
      </p:sp>
      <p:grpSp>
        <p:nvGrpSpPr>
          <p:cNvPr id="143" name="Google Shape;143;p6"/>
          <p:cNvGrpSpPr/>
          <p:nvPr/>
        </p:nvGrpSpPr>
        <p:grpSpPr>
          <a:xfrm>
            <a:off x="1179700" y="565093"/>
            <a:ext cx="1557304" cy="40020"/>
            <a:chOff x="0" y="0"/>
            <a:chExt cx="4152812" cy="106721"/>
          </a:xfrm>
        </p:grpSpPr>
        <p:grpSp>
          <p:nvGrpSpPr>
            <p:cNvPr id="144" name="Google Shape;144;p6"/>
            <p:cNvGrpSpPr/>
            <p:nvPr/>
          </p:nvGrpSpPr>
          <p:grpSpPr>
            <a:xfrm>
              <a:off x="0" y="0"/>
              <a:ext cx="106721" cy="106721"/>
              <a:chOff x="0" y="0"/>
              <a:chExt cx="812800" cy="812800"/>
            </a:xfrm>
          </p:grpSpPr>
          <p:sp>
            <p:nvSpPr>
              <p:cNvPr id="145" name="Google Shape;145;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6" name="Google Shape;146;p6"/>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7" name="Google Shape;147;p6"/>
            <p:cNvGrpSpPr/>
            <p:nvPr/>
          </p:nvGrpSpPr>
          <p:grpSpPr>
            <a:xfrm>
              <a:off x="1348697" y="0"/>
              <a:ext cx="106721" cy="106721"/>
              <a:chOff x="0" y="0"/>
              <a:chExt cx="812800" cy="812800"/>
            </a:xfrm>
          </p:grpSpPr>
          <p:sp>
            <p:nvSpPr>
              <p:cNvPr id="148" name="Google Shape;148;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9" name="Google Shape;149;p6"/>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0" name="Google Shape;150;p6"/>
            <p:cNvGrpSpPr/>
            <p:nvPr/>
          </p:nvGrpSpPr>
          <p:grpSpPr>
            <a:xfrm>
              <a:off x="1798263" y="0"/>
              <a:ext cx="106721" cy="106721"/>
              <a:chOff x="0" y="0"/>
              <a:chExt cx="812800" cy="812800"/>
            </a:xfrm>
          </p:grpSpPr>
          <p:sp>
            <p:nvSpPr>
              <p:cNvPr id="151" name="Google Shape;151;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2" name="Google Shape;152;p6"/>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3" name="Google Shape;153;p6"/>
            <p:cNvGrpSpPr/>
            <p:nvPr/>
          </p:nvGrpSpPr>
          <p:grpSpPr>
            <a:xfrm>
              <a:off x="2247828" y="0"/>
              <a:ext cx="106721" cy="106721"/>
              <a:chOff x="0" y="0"/>
              <a:chExt cx="812800" cy="812800"/>
            </a:xfrm>
          </p:grpSpPr>
          <p:sp>
            <p:nvSpPr>
              <p:cNvPr id="154" name="Google Shape;154;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5" name="Google Shape;155;p6"/>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6" name="Google Shape;156;p6"/>
            <p:cNvGrpSpPr/>
            <p:nvPr/>
          </p:nvGrpSpPr>
          <p:grpSpPr>
            <a:xfrm>
              <a:off x="2697394" y="0"/>
              <a:ext cx="106721" cy="106721"/>
              <a:chOff x="0" y="0"/>
              <a:chExt cx="812800" cy="812800"/>
            </a:xfrm>
          </p:grpSpPr>
          <p:sp>
            <p:nvSpPr>
              <p:cNvPr id="157" name="Google Shape;157;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8" name="Google Shape;158;p6"/>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9" name="Google Shape;159;p6"/>
            <p:cNvGrpSpPr/>
            <p:nvPr/>
          </p:nvGrpSpPr>
          <p:grpSpPr>
            <a:xfrm>
              <a:off x="3146959" y="0"/>
              <a:ext cx="106721" cy="106721"/>
              <a:chOff x="0" y="0"/>
              <a:chExt cx="812800" cy="812800"/>
            </a:xfrm>
          </p:grpSpPr>
          <p:sp>
            <p:nvSpPr>
              <p:cNvPr id="160" name="Google Shape;160;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1" name="Google Shape;161;p6"/>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2" name="Google Shape;162;p6"/>
            <p:cNvGrpSpPr/>
            <p:nvPr/>
          </p:nvGrpSpPr>
          <p:grpSpPr>
            <a:xfrm>
              <a:off x="449566" y="0"/>
              <a:ext cx="106721" cy="106721"/>
              <a:chOff x="0" y="0"/>
              <a:chExt cx="812800" cy="812800"/>
            </a:xfrm>
          </p:grpSpPr>
          <p:sp>
            <p:nvSpPr>
              <p:cNvPr id="163" name="Google Shape;163;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4" name="Google Shape;164;p6"/>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5" name="Google Shape;165;p6"/>
            <p:cNvGrpSpPr/>
            <p:nvPr/>
          </p:nvGrpSpPr>
          <p:grpSpPr>
            <a:xfrm>
              <a:off x="899131" y="0"/>
              <a:ext cx="106721" cy="106721"/>
              <a:chOff x="0" y="0"/>
              <a:chExt cx="812800" cy="812800"/>
            </a:xfrm>
          </p:grpSpPr>
          <p:sp>
            <p:nvSpPr>
              <p:cNvPr id="166" name="Google Shape;166;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7" name="Google Shape;167;p6"/>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8" name="Google Shape;168;p6"/>
            <p:cNvGrpSpPr/>
            <p:nvPr/>
          </p:nvGrpSpPr>
          <p:grpSpPr>
            <a:xfrm>
              <a:off x="3596525" y="0"/>
              <a:ext cx="106721" cy="106721"/>
              <a:chOff x="0" y="0"/>
              <a:chExt cx="812800" cy="812800"/>
            </a:xfrm>
          </p:grpSpPr>
          <p:sp>
            <p:nvSpPr>
              <p:cNvPr id="169" name="Google Shape;169;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0" name="Google Shape;170;p6"/>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1" name="Google Shape;171;p6"/>
            <p:cNvGrpSpPr/>
            <p:nvPr/>
          </p:nvGrpSpPr>
          <p:grpSpPr>
            <a:xfrm>
              <a:off x="4046091" y="0"/>
              <a:ext cx="106721" cy="106721"/>
              <a:chOff x="0" y="0"/>
              <a:chExt cx="812800" cy="812800"/>
            </a:xfrm>
          </p:grpSpPr>
          <p:sp>
            <p:nvSpPr>
              <p:cNvPr id="172" name="Google Shape;172;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3" name="Google Shape;173;p6"/>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4" name="Shape 174"/>
        <p:cNvGrpSpPr/>
        <p:nvPr/>
      </p:nvGrpSpPr>
      <p:grpSpPr>
        <a:xfrm>
          <a:off x="0" y="0"/>
          <a:ext cx="0" cy="0"/>
          <a:chOff x="0" y="0"/>
          <a:chExt cx="0" cy="0"/>
        </a:xfrm>
      </p:grpSpPr>
      <p:pic>
        <p:nvPicPr>
          <p:cNvPr id="175" name="Google Shape;175;p7"/>
          <p:cNvPicPr preferRelativeResize="0"/>
          <p:nvPr/>
        </p:nvPicPr>
        <p:blipFill>
          <a:blip r:embed="rId2">
            <a:alphaModFix/>
          </a:blip>
          <a:stretch>
            <a:fillRect/>
          </a:stretch>
        </p:blipFill>
        <p:spPr>
          <a:xfrm>
            <a:off x="-929650" y="-36"/>
            <a:ext cx="11363446" cy="5143501"/>
          </a:xfrm>
          <a:prstGeom prst="rect">
            <a:avLst/>
          </a:prstGeom>
          <a:noFill/>
          <a:ln>
            <a:noFill/>
          </a:ln>
        </p:spPr>
      </p:pic>
      <p:sp>
        <p:nvSpPr>
          <p:cNvPr id="176" name="Google Shape;176;p7"/>
          <p:cNvSpPr txBox="1"/>
          <p:nvPr>
            <p:ph idx="1" type="body"/>
          </p:nvPr>
        </p:nvSpPr>
        <p:spPr>
          <a:xfrm>
            <a:off x="1158350" y="2453888"/>
            <a:ext cx="2794200" cy="1975800"/>
          </a:xfrm>
          <a:prstGeom prst="rect">
            <a:avLst/>
          </a:prstGeom>
          <a:noFill/>
          <a:ln>
            <a:noFill/>
          </a:ln>
        </p:spPr>
        <p:txBody>
          <a:bodyPr anchorCtr="0" anchor="t" bIns="22850" lIns="45725" spcFirstLastPara="1" rIns="45725" wrap="square" tIns="22850">
            <a:normAutofit/>
          </a:bodyPr>
          <a:lstStyle>
            <a:lvl1pPr indent="-298450" lvl="0" marL="457200" algn="l">
              <a:spcBef>
                <a:spcPts val="200"/>
              </a:spcBef>
              <a:spcAft>
                <a:spcPts val="0"/>
              </a:spcAft>
              <a:buClr>
                <a:schemeClr val="dk1"/>
              </a:buClr>
              <a:buSzPts val="1100"/>
              <a:buChar char="•"/>
              <a:defRPr/>
            </a:lvl1pPr>
            <a:lvl2pPr indent="-298450" lvl="1" marL="914400" algn="l">
              <a:spcBef>
                <a:spcPts val="200"/>
              </a:spcBef>
              <a:spcAft>
                <a:spcPts val="0"/>
              </a:spcAft>
              <a:buClr>
                <a:schemeClr val="dk1"/>
              </a:buClr>
              <a:buSzPts val="1100"/>
              <a:buChar char="–"/>
              <a:defRPr/>
            </a:lvl2pPr>
            <a:lvl3pPr indent="-298450" lvl="2" marL="1371600" algn="l">
              <a:spcBef>
                <a:spcPts val="200"/>
              </a:spcBef>
              <a:spcAft>
                <a:spcPts val="0"/>
              </a:spcAft>
              <a:buClr>
                <a:schemeClr val="dk1"/>
              </a:buClr>
              <a:buSzPts val="1100"/>
              <a:buChar char="•"/>
              <a:defRPr/>
            </a:lvl3pPr>
            <a:lvl4pPr indent="-298450" lvl="3" marL="1828800" algn="l">
              <a:spcBef>
                <a:spcPts val="200"/>
              </a:spcBef>
              <a:spcAft>
                <a:spcPts val="0"/>
              </a:spcAft>
              <a:buClr>
                <a:schemeClr val="dk1"/>
              </a:buClr>
              <a:buSzPts val="1100"/>
              <a:buChar char="–"/>
              <a:defRPr/>
            </a:lvl4pPr>
            <a:lvl5pPr indent="-298450" lvl="4" marL="2286000" algn="l">
              <a:spcBef>
                <a:spcPts val="200"/>
              </a:spcBef>
              <a:spcAft>
                <a:spcPts val="0"/>
              </a:spcAft>
              <a:buClr>
                <a:schemeClr val="dk1"/>
              </a:buClr>
              <a:buSzPts val="1100"/>
              <a:buChar char="»"/>
              <a:defRPr/>
            </a:lvl5pPr>
            <a:lvl6pPr indent="-298450" lvl="5" marL="2743200" algn="l">
              <a:spcBef>
                <a:spcPts val="200"/>
              </a:spcBef>
              <a:spcAft>
                <a:spcPts val="0"/>
              </a:spcAft>
              <a:buClr>
                <a:schemeClr val="dk1"/>
              </a:buClr>
              <a:buSzPts val="1100"/>
              <a:buChar char="•"/>
              <a:defRPr/>
            </a:lvl6pPr>
            <a:lvl7pPr indent="-298450" lvl="6" marL="3200400" algn="l">
              <a:spcBef>
                <a:spcPts val="200"/>
              </a:spcBef>
              <a:spcAft>
                <a:spcPts val="0"/>
              </a:spcAft>
              <a:buClr>
                <a:schemeClr val="dk1"/>
              </a:buClr>
              <a:buSzPts val="1100"/>
              <a:buChar char="•"/>
              <a:defRPr/>
            </a:lvl7pPr>
            <a:lvl8pPr indent="-298450" lvl="7" marL="3657600" algn="l">
              <a:spcBef>
                <a:spcPts val="200"/>
              </a:spcBef>
              <a:spcAft>
                <a:spcPts val="0"/>
              </a:spcAft>
              <a:buClr>
                <a:schemeClr val="dk1"/>
              </a:buClr>
              <a:buSzPts val="1100"/>
              <a:buChar char="•"/>
              <a:defRPr/>
            </a:lvl8pPr>
            <a:lvl9pPr indent="-298450" lvl="8" marL="4114800" algn="l">
              <a:spcBef>
                <a:spcPts val="200"/>
              </a:spcBef>
              <a:spcAft>
                <a:spcPts val="0"/>
              </a:spcAft>
              <a:buClr>
                <a:schemeClr val="dk1"/>
              </a:buClr>
              <a:buSzPts val="1100"/>
              <a:buChar char="•"/>
              <a:defRPr/>
            </a:lvl9pPr>
          </a:lstStyle>
          <a:p/>
        </p:txBody>
      </p:sp>
      <p:sp>
        <p:nvSpPr>
          <p:cNvPr id="177" name="Google Shape;177;p7"/>
          <p:cNvSpPr txBox="1"/>
          <p:nvPr>
            <p:ph idx="2" type="body"/>
          </p:nvPr>
        </p:nvSpPr>
        <p:spPr>
          <a:xfrm>
            <a:off x="4054776" y="2453888"/>
            <a:ext cx="2795700" cy="1975800"/>
          </a:xfrm>
          <a:prstGeom prst="rect">
            <a:avLst/>
          </a:prstGeom>
          <a:noFill/>
          <a:ln>
            <a:noFill/>
          </a:ln>
        </p:spPr>
        <p:txBody>
          <a:bodyPr anchorCtr="0" anchor="t" bIns="22850" lIns="45725" spcFirstLastPara="1" rIns="45725" wrap="square" tIns="22850">
            <a:normAutofit/>
          </a:bodyPr>
          <a:lstStyle>
            <a:lvl1pPr indent="-298450" lvl="0" marL="457200" algn="l">
              <a:spcBef>
                <a:spcPts val="200"/>
              </a:spcBef>
              <a:spcAft>
                <a:spcPts val="0"/>
              </a:spcAft>
              <a:buClr>
                <a:schemeClr val="dk1"/>
              </a:buClr>
              <a:buSzPts val="1100"/>
              <a:buChar char="•"/>
              <a:defRPr/>
            </a:lvl1pPr>
            <a:lvl2pPr indent="-298450" lvl="1" marL="914400" algn="l">
              <a:spcBef>
                <a:spcPts val="200"/>
              </a:spcBef>
              <a:spcAft>
                <a:spcPts val="0"/>
              </a:spcAft>
              <a:buClr>
                <a:schemeClr val="dk1"/>
              </a:buClr>
              <a:buSzPts val="1100"/>
              <a:buChar char="–"/>
              <a:defRPr/>
            </a:lvl2pPr>
            <a:lvl3pPr indent="-298450" lvl="2" marL="1371600" algn="l">
              <a:spcBef>
                <a:spcPts val="200"/>
              </a:spcBef>
              <a:spcAft>
                <a:spcPts val="0"/>
              </a:spcAft>
              <a:buClr>
                <a:schemeClr val="dk1"/>
              </a:buClr>
              <a:buSzPts val="1100"/>
              <a:buChar char="•"/>
              <a:defRPr/>
            </a:lvl3pPr>
            <a:lvl4pPr indent="-298450" lvl="3" marL="1828800" algn="l">
              <a:spcBef>
                <a:spcPts val="200"/>
              </a:spcBef>
              <a:spcAft>
                <a:spcPts val="0"/>
              </a:spcAft>
              <a:buClr>
                <a:schemeClr val="dk1"/>
              </a:buClr>
              <a:buSzPts val="1100"/>
              <a:buChar char="–"/>
              <a:defRPr/>
            </a:lvl4pPr>
            <a:lvl5pPr indent="-298450" lvl="4" marL="2286000" algn="l">
              <a:spcBef>
                <a:spcPts val="200"/>
              </a:spcBef>
              <a:spcAft>
                <a:spcPts val="0"/>
              </a:spcAft>
              <a:buClr>
                <a:schemeClr val="dk1"/>
              </a:buClr>
              <a:buSzPts val="1100"/>
              <a:buChar char="»"/>
              <a:defRPr/>
            </a:lvl5pPr>
            <a:lvl6pPr indent="-298450" lvl="5" marL="2743200" algn="l">
              <a:spcBef>
                <a:spcPts val="200"/>
              </a:spcBef>
              <a:spcAft>
                <a:spcPts val="0"/>
              </a:spcAft>
              <a:buClr>
                <a:schemeClr val="dk1"/>
              </a:buClr>
              <a:buSzPts val="1100"/>
              <a:buChar char="•"/>
              <a:defRPr/>
            </a:lvl6pPr>
            <a:lvl7pPr indent="-298450" lvl="6" marL="3200400" algn="l">
              <a:spcBef>
                <a:spcPts val="200"/>
              </a:spcBef>
              <a:spcAft>
                <a:spcPts val="0"/>
              </a:spcAft>
              <a:buClr>
                <a:schemeClr val="dk1"/>
              </a:buClr>
              <a:buSzPts val="1100"/>
              <a:buChar char="•"/>
              <a:defRPr/>
            </a:lvl7pPr>
            <a:lvl8pPr indent="-298450" lvl="7" marL="3657600" algn="l">
              <a:spcBef>
                <a:spcPts val="200"/>
              </a:spcBef>
              <a:spcAft>
                <a:spcPts val="0"/>
              </a:spcAft>
              <a:buClr>
                <a:schemeClr val="dk1"/>
              </a:buClr>
              <a:buSzPts val="1100"/>
              <a:buChar char="•"/>
              <a:defRPr/>
            </a:lvl8pPr>
            <a:lvl9pPr indent="-298450" lvl="8" marL="4114800" algn="l">
              <a:spcBef>
                <a:spcPts val="200"/>
              </a:spcBef>
              <a:spcAft>
                <a:spcPts val="0"/>
              </a:spcAft>
              <a:buClr>
                <a:schemeClr val="dk1"/>
              </a:buClr>
              <a:buSzPts val="1100"/>
              <a:buChar char="•"/>
              <a:defRPr/>
            </a:lvl9pPr>
          </a:lstStyle>
          <a:p/>
        </p:txBody>
      </p:sp>
      <p:sp>
        <p:nvSpPr>
          <p:cNvPr id="178" name="Google Shape;178;p7"/>
          <p:cNvSpPr txBox="1"/>
          <p:nvPr/>
        </p:nvSpPr>
        <p:spPr>
          <a:xfrm>
            <a:off x="6969865" y="276809"/>
            <a:ext cx="4308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SERVICE</a:t>
            </a:r>
            <a:endParaRPr sz="700"/>
          </a:p>
        </p:txBody>
      </p:sp>
      <p:sp>
        <p:nvSpPr>
          <p:cNvPr id="179" name="Google Shape;179;p7"/>
          <p:cNvSpPr txBox="1"/>
          <p:nvPr/>
        </p:nvSpPr>
        <p:spPr>
          <a:xfrm>
            <a:off x="8160451" y="276809"/>
            <a:ext cx="4878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CONTACT</a:t>
            </a:r>
            <a:endParaRPr sz="700"/>
          </a:p>
        </p:txBody>
      </p:sp>
      <p:sp>
        <p:nvSpPr>
          <p:cNvPr id="180" name="Google Shape;180;p7"/>
          <p:cNvSpPr txBox="1"/>
          <p:nvPr/>
        </p:nvSpPr>
        <p:spPr>
          <a:xfrm>
            <a:off x="5842902" y="276809"/>
            <a:ext cx="3603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ABOUT</a:t>
            </a:r>
            <a:endParaRPr sz="700"/>
          </a:p>
        </p:txBody>
      </p:sp>
      <p:sp>
        <p:nvSpPr>
          <p:cNvPr id="181" name="Google Shape;181;p7"/>
          <p:cNvSpPr txBox="1"/>
          <p:nvPr/>
        </p:nvSpPr>
        <p:spPr>
          <a:xfrm>
            <a:off x="4743120" y="276809"/>
            <a:ext cx="3123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HOME</a:t>
            </a:r>
            <a:endParaRPr sz="700"/>
          </a:p>
        </p:txBody>
      </p:sp>
      <p:sp>
        <p:nvSpPr>
          <p:cNvPr id="182" name="Google Shape;182;p7"/>
          <p:cNvSpPr txBox="1"/>
          <p:nvPr/>
        </p:nvSpPr>
        <p:spPr>
          <a:xfrm>
            <a:off x="930960" y="320438"/>
            <a:ext cx="2919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LOGO</a:t>
            </a:r>
            <a:endParaRPr sz="700"/>
          </a:p>
        </p:txBody>
      </p:sp>
      <p:sp>
        <p:nvSpPr>
          <p:cNvPr id="183" name="Google Shape;183;p7"/>
          <p:cNvSpPr/>
          <p:nvPr/>
        </p:nvSpPr>
        <p:spPr>
          <a:xfrm>
            <a:off x="638500" y="295859"/>
            <a:ext cx="245195" cy="179661"/>
          </a:xfrm>
          <a:custGeom>
            <a:rect b="b" l="l" r="r" t="t"/>
            <a:pathLst>
              <a:path extrusionOk="0" h="359322" w="490390">
                <a:moveTo>
                  <a:pt x="0" y="0"/>
                </a:moveTo>
                <a:lnTo>
                  <a:pt x="490390" y="0"/>
                </a:lnTo>
                <a:lnTo>
                  <a:pt x="490390" y="359322"/>
                </a:lnTo>
                <a:lnTo>
                  <a:pt x="0" y="359322"/>
                </a:lnTo>
                <a:lnTo>
                  <a:pt x="0" y="0"/>
                </a:lnTo>
                <a:close/>
              </a:path>
            </a:pathLst>
          </a:custGeom>
          <a:blipFill rotWithShape="1">
            <a:blip r:embed="rId3">
              <a:alphaModFix/>
            </a:blip>
            <a:stretch>
              <a:fillRect b="0" l="0" r="0" t="0"/>
            </a:stretch>
          </a:blipFill>
          <a:ln>
            <a:noFill/>
          </a:ln>
        </p:spPr>
      </p:sp>
      <p:sp>
        <p:nvSpPr>
          <p:cNvPr id="184" name="Google Shape;184;p7"/>
          <p:cNvSpPr txBox="1"/>
          <p:nvPr>
            <p:ph type="title"/>
          </p:nvPr>
        </p:nvSpPr>
        <p:spPr>
          <a:xfrm>
            <a:off x="638500" y="1051213"/>
            <a:ext cx="5128800" cy="571500"/>
          </a:xfrm>
          <a:prstGeom prst="rect">
            <a:avLst/>
          </a:prstGeom>
          <a:noFill/>
          <a:ln>
            <a:noFill/>
          </a:ln>
        </p:spPr>
        <p:txBody>
          <a:bodyPr anchorCtr="0" anchor="ctr" bIns="22850" lIns="45725" spcFirstLastPara="1" rIns="45725" wrap="square" tIns="22850">
            <a:normAutofit/>
          </a:bodyPr>
          <a:lstStyle>
            <a:lvl1pPr lvl="0" marR="0" rtl="0">
              <a:spcBef>
                <a:spcPts val="0"/>
              </a:spcBef>
              <a:spcAft>
                <a:spcPts val="0"/>
              </a:spcAft>
              <a:buClr>
                <a:schemeClr val="accent6"/>
              </a:buClr>
              <a:buSzPts val="4000"/>
              <a:buFont typeface="Oswald"/>
              <a:buNone/>
              <a:defRPr i="0" sz="4000" u="none" cap="none" strike="noStrike">
                <a:solidFill>
                  <a:schemeClr val="accent6"/>
                </a:solidFill>
                <a:latin typeface="Oswald"/>
                <a:ea typeface="Oswald"/>
                <a:cs typeface="Oswald"/>
                <a:sym typeface="Oswald"/>
              </a:defRPr>
            </a:lvl1pPr>
            <a:lvl2pPr lvl="1" rtl="0">
              <a:spcBef>
                <a:spcPts val="0"/>
              </a:spcBef>
              <a:spcAft>
                <a:spcPts val="0"/>
              </a:spcAft>
              <a:buSzPts val="700"/>
              <a:buNone/>
              <a:defRPr sz="900"/>
            </a:lvl2pPr>
            <a:lvl3pPr lvl="2" rtl="0">
              <a:spcBef>
                <a:spcPts val="0"/>
              </a:spcBef>
              <a:spcAft>
                <a:spcPts val="0"/>
              </a:spcAft>
              <a:buSzPts val="700"/>
              <a:buNone/>
              <a:defRPr sz="900"/>
            </a:lvl3pPr>
            <a:lvl4pPr lvl="3" rtl="0">
              <a:spcBef>
                <a:spcPts val="0"/>
              </a:spcBef>
              <a:spcAft>
                <a:spcPts val="0"/>
              </a:spcAft>
              <a:buSzPts val="700"/>
              <a:buNone/>
              <a:defRPr sz="900"/>
            </a:lvl4pPr>
            <a:lvl5pPr lvl="4" rtl="0">
              <a:spcBef>
                <a:spcPts val="0"/>
              </a:spcBef>
              <a:spcAft>
                <a:spcPts val="0"/>
              </a:spcAft>
              <a:buSzPts val="700"/>
              <a:buNone/>
              <a:defRPr sz="900"/>
            </a:lvl5pPr>
            <a:lvl6pPr lvl="5" rtl="0">
              <a:spcBef>
                <a:spcPts val="0"/>
              </a:spcBef>
              <a:spcAft>
                <a:spcPts val="0"/>
              </a:spcAft>
              <a:buSzPts val="700"/>
              <a:buNone/>
              <a:defRPr sz="900"/>
            </a:lvl6pPr>
            <a:lvl7pPr lvl="6" rtl="0">
              <a:spcBef>
                <a:spcPts val="0"/>
              </a:spcBef>
              <a:spcAft>
                <a:spcPts val="0"/>
              </a:spcAft>
              <a:buSzPts val="700"/>
              <a:buNone/>
              <a:defRPr sz="900"/>
            </a:lvl7pPr>
            <a:lvl8pPr lvl="7" rtl="0">
              <a:spcBef>
                <a:spcPts val="0"/>
              </a:spcBef>
              <a:spcAft>
                <a:spcPts val="0"/>
              </a:spcAft>
              <a:buSzPts val="700"/>
              <a:buNone/>
              <a:defRPr sz="900"/>
            </a:lvl8pPr>
            <a:lvl9pPr lvl="8" rtl="0">
              <a:spcBef>
                <a:spcPts val="0"/>
              </a:spcBef>
              <a:spcAft>
                <a:spcPts val="0"/>
              </a:spcAft>
              <a:buSzPts val="700"/>
              <a:buNone/>
              <a:defRPr sz="900"/>
            </a:lvl9pPr>
          </a:lstStyle>
          <a:p/>
        </p:txBody>
      </p:sp>
      <p:grpSp>
        <p:nvGrpSpPr>
          <p:cNvPr id="185" name="Google Shape;185;p7"/>
          <p:cNvGrpSpPr/>
          <p:nvPr/>
        </p:nvGrpSpPr>
        <p:grpSpPr>
          <a:xfrm>
            <a:off x="2701063" y="514350"/>
            <a:ext cx="1557304" cy="40020"/>
            <a:chOff x="0" y="0"/>
            <a:chExt cx="4152812" cy="106721"/>
          </a:xfrm>
        </p:grpSpPr>
        <p:grpSp>
          <p:nvGrpSpPr>
            <p:cNvPr id="186" name="Google Shape;186;p7"/>
            <p:cNvGrpSpPr/>
            <p:nvPr/>
          </p:nvGrpSpPr>
          <p:grpSpPr>
            <a:xfrm>
              <a:off x="0" y="0"/>
              <a:ext cx="106721" cy="106721"/>
              <a:chOff x="0" y="0"/>
              <a:chExt cx="812800" cy="812800"/>
            </a:xfrm>
          </p:grpSpPr>
          <p:sp>
            <p:nvSpPr>
              <p:cNvPr id="187" name="Google Shape;187;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88" name="Google Shape;188;p7"/>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9" name="Google Shape;189;p7"/>
            <p:cNvGrpSpPr/>
            <p:nvPr/>
          </p:nvGrpSpPr>
          <p:grpSpPr>
            <a:xfrm>
              <a:off x="1348697" y="0"/>
              <a:ext cx="106721" cy="106721"/>
              <a:chOff x="0" y="0"/>
              <a:chExt cx="812800" cy="812800"/>
            </a:xfrm>
          </p:grpSpPr>
          <p:sp>
            <p:nvSpPr>
              <p:cNvPr id="190" name="Google Shape;190;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91" name="Google Shape;191;p7"/>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2" name="Google Shape;192;p7"/>
            <p:cNvGrpSpPr/>
            <p:nvPr/>
          </p:nvGrpSpPr>
          <p:grpSpPr>
            <a:xfrm>
              <a:off x="1798263" y="0"/>
              <a:ext cx="106721" cy="106721"/>
              <a:chOff x="0" y="0"/>
              <a:chExt cx="812800" cy="812800"/>
            </a:xfrm>
          </p:grpSpPr>
          <p:sp>
            <p:nvSpPr>
              <p:cNvPr id="193" name="Google Shape;193;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94" name="Google Shape;194;p7"/>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5" name="Google Shape;195;p7"/>
            <p:cNvGrpSpPr/>
            <p:nvPr/>
          </p:nvGrpSpPr>
          <p:grpSpPr>
            <a:xfrm>
              <a:off x="2247828" y="0"/>
              <a:ext cx="106721" cy="106721"/>
              <a:chOff x="0" y="0"/>
              <a:chExt cx="812800" cy="812800"/>
            </a:xfrm>
          </p:grpSpPr>
          <p:sp>
            <p:nvSpPr>
              <p:cNvPr id="196" name="Google Shape;196;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97" name="Google Shape;197;p7"/>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8" name="Google Shape;198;p7"/>
            <p:cNvGrpSpPr/>
            <p:nvPr/>
          </p:nvGrpSpPr>
          <p:grpSpPr>
            <a:xfrm>
              <a:off x="2697394" y="0"/>
              <a:ext cx="106721" cy="106721"/>
              <a:chOff x="0" y="0"/>
              <a:chExt cx="812800" cy="812800"/>
            </a:xfrm>
          </p:grpSpPr>
          <p:sp>
            <p:nvSpPr>
              <p:cNvPr id="199" name="Google Shape;199;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00" name="Google Shape;200;p7"/>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1" name="Google Shape;201;p7"/>
            <p:cNvGrpSpPr/>
            <p:nvPr/>
          </p:nvGrpSpPr>
          <p:grpSpPr>
            <a:xfrm>
              <a:off x="3146959" y="0"/>
              <a:ext cx="106721" cy="106721"/>
              <a:chOff x="0" y="0"/>
              <a:chExt cx="812800" cy="812800"/>
            </a:xfrm>
          </p:grpSpPr>
          <p:sp>
            <p:nvSpPr>
              <p:cNvPr id="202" name="Google Shape;202;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03" name="Google Shape;203;p7"/>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4" name="Google Shape;204;p7"/>
            <p:cNvGrpSpPr/>
            <p:nvPr/>
          </p:nvGrpSpPr>
          <p:grpSpPr>
            <a:xfrm>
              <a:off x="449566" y="0"/>
              <a:ext cx="106721" cy="106721"/>
              <a:chOff x="0" y="0"/>
              <a:chExt cx="812800" cy="812800"/>
            </a:xfrm>
          </p:grpSpPr>
          <p:sp>
            <p:nvSpPr>
              <p:cNvPr id="205" name="Google Shape;205;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06" name="Google Shape;206;p7"/>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7" name="Google Shape;207;p7"/>
            <p:cNvGrpSpPr/>
            <p:nvPr/>
          </p:nvGrpSpPr>
          <p:grpSpPr>
            <a:xfrm>
              <a:off x="899131" y="0"/>
              <a:ext cx="106721" cy="106721"/>
              <a:chOff x="0" y="0"/>
              <a:chExt cx="812800" cy="812800"/>
            </a:xfrm>
          </p:grpSpPr>
          <p:sp>
            <p:nvSpPr>
              <p:cNvPr id="208" name="Google Shape;208;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09" name="Google Shape;209;p7"/>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0" name="Google Shape;210;p7"/>
            <p:cNvGrpSpPr/>
            <p:nvPr/>
          </p:nvGrpSpPr>
          <p:grpSpPr>
            <a:xfrm>
              <a:off x="3596525" y="0"/>
              <a:ext cx="106721" cy="106721"/>
              <a:chOff x="0" y="0"/>
              <a:chExt cx="812800" cy="812800"/>
            </a:xfrm>
          </p:grpSpPr>
          <p:sp>
            <p:nvSpPr>
              <p:cNvPr id="211" name="Google Shape;211;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12" name="Google Shape;212;p7"/>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3" name="Google Shape;213;p7"/>
            <p:cNvGrpSpPr/>
            <p:nvPr/>
          </p:nvGrpSpPr>
          <p:grpSpPr>
            <a:xfrm>
              <a:off x="4046091" y="0"/>
              <a:ext cx="106721" cy="106721"/>
              <a:chOff x="0" y="0"/>
              <a:chExt cx="812800" cy="812800"/>
            </a:xfrm>
          </p:grpSpPr>
          <p:sp>
            <p:nvSpPr>
              <p:cNvPr id="214" name="Google Shape;214;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15" name="Google Shape;215;p7"/>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6" name="Shape 216"/>
        <p:cNvGrpSpPr/>
        <p:nvPr/>
      </p:nvGrpSpPr>
      <p:grpSpPr>
        <a:xfrm>
          <a:off x="0" y="0"/>
          <a:ext cx="0" cy="0"/>
          <a:chOff x="0" y="0"/>
          <a:chExt cx="0" cy="0"/>
        </a:xfrm>
      </p:grpSpPr>
      <p:pic>
        <p:nvPicPr>
          <p:cNvPr id="217" name="Google Shape;217;p8"/>
          <p:cNvPicPr preferRelativeResize="0"/>
          <p:nvPr/>
        </p:nvPicPr>
        <p:blipFill>
          <a:blip r:embed="rId2">
            <a:alphaModFix/>
          </a:blip>
          <a:stretch>
            <a:fillRect/>
          </a:stretch>
        </p:blipFill>
        <p:spPr>
          <a:xfrm>
            <a:off x="-929650" y="-36"/>
            <a:ext cx="11363446" cy="5143501"/>
          </a:xfrm>
          <a:prstGeom prst="rect">
            <a:avLst/>
          </a:prstGeom>
          <a:noFill/>
          <a:ln>
            <a:noFill/>
          </a:ln>
        </p:spPr>
      </p:pic>
      <p:sp>
        <p:nvSpPr>
          <p:cNvPr id="218" name="Google Shape;218;p8"/>
          <p:cNvSpPr txBox="1"/>
          <p:nvPr/>
        </p:nvSpPr>
        <p:spPr>
          <a:xfrm>
            <a:off x="6969865" y="276809"/>
            <a:ext cx="4308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SERVICE</a:t>
            </a:r>
            <a:endParaRPr sz="700"/>
          </a:p>
        </p:txBody>
      </p:sp>
      <p:sp>
        <p:nvSpPr>
          <p:cNvPr id="219" name="Google Shape;219;p8"/>
          <p:cNvSpPr txBox="1"/>
          <p:nvPr/>
        </p:nvSpPr>
        <p:spPr>
          <a:xfrm>
            <a:off x="8160451" y="276809"/>
            <a:ext cx="4878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CONTACT</a:t>
            </a:r>
            <a:endParaRPr sz="700"/>
          </a:p>
        </p:txBody>
      </p:sp>
      <p:sp>
        <p:nvSpPr>
          <p:cNvPr id="220" name="Google Shape;220;p8"/>
          <p:cNvSpPr txBox="1"/>
          <p:nvPr/>
        </p:nvSpPr>
        <p:spPr>
          <a:xfrm>
            <a:off x="5842902" y="276809"/>
            <a:ext cx="3603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ABOUT</a:t>
            </a:r>
            <a:endParaRPr sz="700"/>
          </a:p>
        </p:txBody>
      </p:sp>
      <p:sp>
        <p:nvSpPr>
          <p:cNvPr id="221" name="Google Shape;221;p8"/>
          <p:cNvSpPr txBox="1"/>
          <p:nvPr/>
        </p:nvSpPr>
        <p:spPr>
          <a:xfrm>
            <a:off x="4743120" y="276809"/>
            <a:ext cx="3123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HOME</a:t>
            </a:r>
            <a:endParaRPr sz="700"/>
          </a:p>
        </p:txBody>
      </p:sp>
      <p:sp>
        <p:nvSpPr>
          <p:cNvPr id="222" name="Google Shape;222;p8"/>
          <p:cNvSpPr txBox="1"/>
          <p:nvPr/>
        </p:nvSpPr>
        <p:spPr>
          <a:xfrm>
            <a:off x="930960" y="320438"/>
            <a:ext cx="2919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LOGO</a:t>
            </a:r>
            <a:endParaRPr sz="700"/>
          </a:p>
        </p:txBody>
      </p:sp>
      <p:sp>
        <p:nvSpPr>
          <p:cNvPr id="223" name="Google Shape;223;p8"/>
          <p:cNvSpPr/>
          <p:nvPr/>
        </p:nvSpPr>
        <p:spPr>
          <a:xfrm>
            <a:off x="638500" y="295859"/>
            <a:ext cx="245195" cy="179661"/>
          </a:xfrm>
          <a:custGeom>
            <a:rect b="b" l="l" r="r" t="t"/>
            <a:pathLst>
              <a:path extrusionOk="0" h="359322" w="490390">
                <a:moveTo>
                  <a:pt x="0" y="0"/>
                </a:moveTo>
                <a:lnTo>
                  <a:pt x="490390" y="0"/>
                </a:lnTo>
                <a:lnTo>
                  <a:pt x="490390" y="359322"/>
                </a:lnTo>
                <a:lnTo>
                  <a:pt x="0" y="359322"/>
                </a:lnTo>
                <a:lnTo>
                  <a:pt x="0" y="0"/>
                </a:lnTo>
                <a:close/>
              </a:path>
            </a:pathLst>
          </a:custGeom>
          <a:blipFill rotWithShape="1">
            <a:blip r:embed="rId3">
              <a:alphaModFix/>
            </a:blip>
            <a:stretch>
              <a:fillRect b="0" l="0" r="0" t="0"/>
            </a:stretch>
          </a:blipFill>
          <a:ln>
            <a:noFill/>
          </a:ln>
        </p:spPr>
      </p:sp>
      <p:sp>
        <p:nvSpPr>
          <p:cNvPr id="224" name="Google Shape;224;p8"/>
          <p:cNvSpPr txBox="1"/>
          <p:nvPr>
            <p:ph type="title"/>
          </p:nvPr>
        </p:nvSpPr>
        <p:spPr>
          <a:xfrm>
            <a:off x="638500" y="1051213"/>
            <a:ext cx="5128800" cy="571500"/>
          </a:xfrm>
          <a:prstGeom prst="rect">
            <a:avLst/>
          </a:prstGeom>
          <a:noFill/>
          <a:ln>
            <a:noFill/>
          </a:ln>
        </p:spPr>
        <p:txBody>
          <a:bodyPr anchorCtr="0" anchor="ctr" bIns="22850" lIns="45725" spcFirstLastPara="1" rIns="45725" wrap="square" tIns="22850">
            <a:normAutofit/>
          </a:bodyPr>
          <a:lstStyle>
            <a:lvl1pPr lvl="0" marR="0" rtl="0">
              <a:spcBef>
                <a:spcPts val="0"/>
              </a:spcBef>
              <a:spcAft>
                <a:spcPts val="0"/>
              </a:spcAft>
              <a:buClr>
                <a:schemeClr val="accent6"/>
              </a:buClr>
              <a:buSzPts val="4000"/>
              <a:buFont typeface="Oswald"/>
              <a:buNone/>
              <a:defRPr i="0" sz="4000" u="none" cap="none" strike="noStrike">
                <a:solidFill>
                  <a:schemeClr val="accent6"/>
                </a:solidFill>
                <a:latin typeface="Oswald"/>
                <a:ea typeface="Oswald"/>
                <a:cs typeface="Oswald"/>
                <a:sym typeface="Oswald"/>
              </a:defRPr>
            </a:lvl1pPr>
            <a:lvl2pPr lvl="1" rtl="0">
              <a:spcBef>
                <a:spcPts val="0"/>
              </a:spcBef>
              <a:spcAft>
                <a:spcPts val="0"/>
              </a:spcAft>
              <a:buSzPts val="700"/>
              <a:buNone/>
              <a:defRPr sz="900"/>
            </a:lvl2pPr>
            <a:lvl3pPr lvl="2" rtl="0">
              <a:spcBef>
                <a:spcPts val="0"/>
              </a:spcBef>
              <a:spcAft>
                <a:spcPts val="0"/>
              </a:spcAft>
              <a:buSzPts val="700"/>
              <a:buNone/>
              <a:defRPr sz="900"/>
            </a:lvl3pPr>
            <a:lvl4pPr lvl="3" rtl="0">
              <a:spcBef>
                <a:spcPts val="0"/>
              </a:spcBef>
              <a:spcAft>
                <a:spcPts val="0"/>
              </a:spcAft>
              <a:buSzPts val="700"/>
              <a:buNone/>
              <a:defRPr sz="900"/>
            </a:lvl4pPr>
            <a:lvl5pPr lvl="4" rtl="0">
              <a:spcBef>
                <a:spcPts val="0"/>
              </a:spcBef>
              <a:spcAft>
                <a:spcPts val="0"/>
              </a:spcAft>
              <a:buSzPts val="700"/>
              <a:buNone/>
              <a:defRPr sz="900"/>
            </a:lvl5pPr>
            <a:lvl6pPr lvl="5" rtl="0">
              <a:spcBef>
                <a:spcPts val="0"/>
              </a:spcBef>
              <a:spcAft>
                <a:spcPts val="0"/>
              </a:spcAft>
              <a:buSzPts val="700"/>
              <a:buNone/>
              <a:defRPr sz="900"/>
            </a:lvl6pPr>
            <a:lvl7pPr lvl="6" rtl="0">
              <a:spcBef>
                <a:spcPts val="0"/>
              </a:spcBef>
              <a:spcAft>
                <a:spcPts val="0"/>
              </a:spcAft>
              <a:buSzPts val="700"/>
              <a:buNone/>
              <a:defRPr sz="900"/>
            </a:lvl7pPr>
            <a:lvl8pPr lvl="7" rtl="0">
              <a:spcBef>
                <a:spcPts val="0"/>
              </a:spcBef>
              <a:spcAft>
                <a:spcPts val="0"/>
              </a:spcAft>
              <a:buSzPts val="700"/>
              <a:buNone/>
              <a:defRPr sz="900"/>
            </a:lvl8pPr>
            <a:lvl9pPr lvl="8" rtl="0">
              <a:spcBef>
                <a:spcPts val="0"/>
              </a:spcBef>
              <a:spcAft>
                <a:spcPts val="0"/>
              </a:spcAft>
              <a:buSzPts val="700"/>
              <a:buNone/>
              <a:defRPr sz="900"/>
            </a:lvl9pPr>
          </a:lstStyle>
          <a:p/>
        </p:txBody>
      </p:sp>
      <p:grpSp>
        <p:nvGrpSpPr>
          <p:cNvPr id="225" name="Google Shape;225;p8"/>
          <p:cNvGrpSpPr/>
          <p:nvPr/>
        </p:nvGrpSpPr>
        <p:grpSpPr>
          <a:xfrm>
            <a:off x="2701063" y="514350"/>
            <a:ext cx="1557304" cy="40020"/>
            <a:chOff x="0" y="0"/>
            <a:chExt cx="4152812" cy="106721"/>
          </a:xfrm>
        </p:grpSpPr>
        <p:grpSp>
          <p:nvGrpSpPr>
            <p:cNvPr id="226" name="Google Shape;226;p8"/>
            <p:cNvGrpSpPr/>
            <p:nvPr/>
          </p:nvGrpSpPr>
          <p:grpSpPr>
            <a:xfrm>
              <a:off x="0" y="0"/>
              <a:ext cx="106721" cy="106721"/>
              <a:chOff x="0" y="0"/>
              <a:chExt cx="812800" cy="812800"/>
            </a:xfrm>
          </p:grpSpPr>
          <p:sp>
            <p:nvSpPr>
              <p:cNvPr id="227" name="Google Shape;227;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28" name="Google Shape;228;p8"/>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9" name="Google Shape;229;p8"/>
            <p:cNvGrpSpPr/>
            <p:nvPr/>
          </p:nvGrpSpPr>
          <p:grpSpPr>
            <a:xfrm>
              <a:off x="1348697" y="0"/>
              <a:ext cx="106721" cy="106721"/>
              <a:chOff x="0" y="0"/>
              <a:chExt cx="812800" cy="812800"/>
            </a:xfrm>
          </p:grpSpPr>
          <p:sp>
            <p:nvSpPr>
              <p:cNvPr id="230" name="Google Shape;230;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31" name="Google Shape;231;p8"/>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2" name="Google Shape;232;p8"/>
            <p:cNvGrpSpPr/>
            <p:nvPr/>
          </p:nvGrpSpPr>
          <p:grpSpPr>
            <a:xfrm>
              <a:off x="1798263" y="0"/>
              <a:ext cx="106721" cy="106721"/>
              <a:chOff x="0" y="0"/>
              <a:chExt cx="812800" cy="812800"/>
            </a:xfrm>
          </p:grpSpPr>
          <p:sp>
            <p:nvSpPr>
              <p:cNvPr id="233" name="Google Shape;233;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34" name="Google Shape;234;p8"/>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5" name="Google Shape;235;p8"/>
            <p:cNvGrpSpPr/>
            <p:nvPr/>
          </p:nvGrpSpPr>
          <p:grpSpPr>
            <a:xfrm>
              <a:off x="2247828" y="0"/>
              <a:ext cx="106721" cy="106721"/>
              <a:chOff x="0" y="0"/>
              <a:chExt cx="812800" cy="812800"/>
            </a:xfrm>
          </p:grpSpPr>
          <p:sp>
            <p:nvSpPr>
              <p:cNvPr id="236" name="Google Shape;236;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37" name="Google Shape;237;p8"/>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8" name="Google Shape;238;p8"/>
            <p:cNvGrpSpPr/>
            <p:nvPr/>
          </p:nvGrpSpPr>
          <p:grpSpPr>
            <a:xfrm>
              <a:off x="2697394" y="0"/>
              <a:ext cx="106721" cy="106721"/>
              <a:chOff x="0" y="0"/>
              <a:chExt cx="812800" cy="812800"/>
            </a:xfrm>
          </p:grpSpPr>
          <p:sp>
            <p:nvSpPr>
              <p:cNvPr id="239" name="Google Shape;239;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40" name="Google Shape;240;p8"/>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1" name="Google Shape;241;p8"/>
            <p:cNvGrpSpPr/>
            <p:nvPr/>
          </p:nvGrpSpPr>
          <p:grpSpPr>
            <a:xfrm>
              <a:off x="3146959" y="0"/>
              <a:ext cx="106721" cy="106721"/>
              <a:chOff x="0" y="0"/>
              <a:chExt cx="812800" cy="812800"/>
            </a:xfrm>
          </p:grpSpPr>
          <p:sp>
            <p:nvSpPr>
              <p:cNvPr id="242" name="Google Shape;242;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43" name="Google Shape;243;p8"/>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4" name="Google Shape;244;p8"/>
            <p:cNvGrpSpPr/>
            <p:nvPr/>
          </p:nvGrpSpPr>
          <p:grpSpPr>
            <a:xfrm>
              <a:off x="449566" y="0"/>
              <a:ext cx="106721" cy="106721"/>
              <a:chOff x="0" y="0"/>
              <a:chExt cx="812800" cy="812800"/>
            </a:xfrm>
          </p:grpSpPr>
          <p:sp>
            <p:nvSpPr>
              <p:cNvPr id="245" name="Google Shape;245;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46" name="Google Shape;246;p8"/>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7" name="Google Shape;247;p8"/>
            <p:cNvGrpSpPr/>
            <p:nvPr/>
          </p:nvGrpSpPr>
          <p:grpSpPr>
            <a:xfrm>
              <a:off x="899131" y="0"/>
              <a:ext cx="106721" cy="106721"/>
              <a:chOff x="0" y="0"/>
              <a:chExt cx="812800" cy="812800"/>
            </a:xfrm>
          </p:grpSpPr>
          <p:sp>
            <p:nvSpPr>
              <p:cNvPr id="248" name="Google Shape;248;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49" name="Google Shape;249;p8"/>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0" name="Google Shape;250;p8"/>
            <p:cNvGrpSpPr/>
            <p:nvPr/>
          </p:nvGrpSpPr>
          <p:grpSpPr>
            <a:xfrm>
              <a:off x="3596525" y="0"/>
              <a:ext cx="106721" cy="106721"/>
              <a:chOff x="0" y="0"/>
              <a:chExt cx="812800" cy="812800"/>
            </a:xfrm>
          </p:grpSpPr>
          <p:sp>
            <p:nvSpPr>
              <p:cNvPr id="251" name="Google Shape;251;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2" name="Google Shape;252;p8"/>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3" name="Google Shape;253;p8"/>
            <p:cNvGrpSpPr/>
            <p:nvPr/>
          </p:nvGrpSpPr>
          <p:grpSpPr>
            <a:xfrm>
              <a:off x="4046091" y="0"/>
              <a:ext cx="106721" cy="106721"/>
              <a:chOff x="0" y="0"/>
              <a:chExt cx="812800" cy="812800"/>
            </a:xfrm>
          </p:grpSpPr>
          <p:sp>
            <p:nvSpPr>
              <p:cNvPr id="254" name="Google Shape;254;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5" name="Google Shape;255;p8"/>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6" name="Shape 256"/>
        <p:cNvGrpSpPr/>
        <p:nvPr/>
      </p:nvGrpSpPr>
      <p:grpSpPr>
        <a:xfrm>
          <a:off x="0" y="0"/>
          <a:ext cx="0" cy="0"/>
          <a:chOff x="0" y="0"/>
          <a:chExt cx="0" cy="0"/>
        </a:xfrm>
      </p:grpSpPr>
      <p:pic>
        <p:nvPicPr>
          <p:cNvPr id="257" name="Google Shape;257;p9"/>
          <p:cNvPicPr preferRelativeResize="0"/>
          <p:nvPr/>
        </p:nvPicPr>
        <p:blipFill>
          <a:blip r:embed="rId2">
            <a:alphaModFix/>
          </a:blip>
          <a:stretch>
            <a:fillRect/>
          </a:stretch>
        </p:blipFill>
        <p:spPr>
          <a:xfrm>
            <a:off x="-929650" y="-36"/>
            <a:ext cx="11363446" cy="5143501"/>
          </a:xfrm>
          <a:prstGeom prst="rect">
            <a:avLst/>
          </a:prstGeom>
          <a:noFill/>
          <a:ln>
            <a:noFill/>
          </a:ln>
        </p:spPr>
      </p:pic>
      <p:sp>
        <p:nvSpPr>
          <p:cNvPr id="258" name="Google Shape;258;p9"/>
          <p:cNvSpPr txBox="1"/>
          <p:nvPr>
            <p:ph idx="1" type="body"/>
          </p:nvPr>
        </p:nvSpPr>
        <p:spPr>
          <a:xfrm>
            <a:off x="3451975" y="2275025"/>
            <a:ext cx="3385500" cy="1989900"/>
          </a:xfrm>
          <a:prstGeom prst="rect">
            <a:avLst/>
          </a:prstGeom>
          <a:noFill/>
          <a:ln>
            <a:noFill/>
          </a:ln>
        </p:spPr>
        <p:txBody>
          <a:bodyPr anchorCtr="0" anchor="t" bIns="22850" lIns="45725" spcFirstLastPara="1" rIns="45725" wrap="square" tIns="22850">
            <a:normAutofit/>
          </a:bodyPr>
          <a:lstStyle>
            <a:lvl1pPr indent="-298450" lvl="0" marL="457200" algn="l">
              <a:spcBef>
                <a:spcPts val="300"/>
              </a:spcBef>
              <a:spcAft>
                <a:spcPts val="0"/>
              </a:spcAft>
              <a:buClr>
                <a:schemeClr val="dk1"/>
              </a:buClr>
              <a:buSzPts val="1100"/>
              <a:buChar char="•"/>
              <a:defRPr/>
            </a:lvl1pPr>
            <a:lvl2pPr indent="-298450" lvl="1" marL="914400" algn="l">
              <a:spcBef>
                <a:spcPts val="300"/>
              </a:spcBef>
              <a:spcAft>
                <a:spcPts val="0"/>
              </a:spcAft>
              <a:buClr>
                <a:schemeClr val="dk1"/>
              </a:buClr>
              <a:buSzPts val="1100"/>
              <a:buChar char="–"/>
              <a:defRPr/>
            </a:lvl2pPr>
            <a:lvl3pPr indent="-298450" lvl="2" marL="1371600" algn="l">
              <a:spcBef>
                <a:spcPts val="200"/>
              </a:spcBef>
              <a:spcAft>
                <a:spcPts val="0"/>
              </a:spcAft>
              <a:buClr>
                <a:schemeClr val="dk1"/>
              </a:buClr>
              <a:buSzPts val="1100"/>
              <a:buChar char="•"/>
              <a:defRPr/>
            </a:lvl3pPr>
            <a:lvl4pPr indent="-298450" lvl="3" marL="1828800" algn="l">
              <a:spcBef>
                <a:spcPts val="200"/>
              </a:spcBef>
              <a:spcAft>
                <a:spcPts val="0"/>
              </a:spcAft>
              <a:buClr>
                <a:schemeClr val="dk1"/>
              </a:buClr>
              <a:buSzPts val="1100"/>
              <a:buChar char="–"/>
              <a:defRPr/>
            </a:lvl4pPr>
            <a:lvl5pPr indent="-298450" lvl="4" marL="2286000" algn="l">
              <a:spcBef>
                <a:spcPts val="200"/>
              </a:spcBef>
              <a:spcAft>
                <a:spcPts val="0"/>
              </a:spcAft>
              <a:buClr>
                <a:schemeClr val="dk1"/>
              </a:buClr>
              <a:buSzPts val="1100"/>
              <a:buChar char="»"/>
              <a:defRPr/>
            </a:lvl5pPr>
            <a:lvl6pPr indent="-298450" lvl="5" marL="2743200" algn="l">
              <a:spcBef>
                <a:spcPts val="200"/>
              </a:spcBef>
              <a:spcAft>
                <a:spcPts val="0"/>
              </a:spcAft>
              <a:buClr>
                <a:schemeClr val="dk1"/>
              </a:buClr>
              <a:buSzPts val="1100"/>
              <a:buChar char="•"/>
              <a:defRPr/>
            </a:lvl6pPr>
            <a:lvl7pPr indent="-298450" lvl="6" marL="3200400" algn="l">
              <a:spcBef>
                <a:spcPts val="200"/>
              </a:spcBef>
              <a:spcAft>
                <a:spcPts val="0"/>
              </a:spcAft>
              <a:buClr>
                <a:schemeClr val="dk1"/>
              </a:buClr>
              <a:buSzPts val="1100"/>
              <a:buChar char="•"/>
              <a:defRPr/>
            </a:lvl7pPr>
            <a:lvl8pPr indent="-298450" lvl="7" marL="3657600" algn="l">
              <a:spcBef>
                <a:spcPts val="200"/>
              </a:spcBef>
              <a:spcAft>
                <a:spcPts val="0"/>
              </a:spcAft>
              <a:buClr>
                <a:schemeClr val="dk1"/>
              </a:buClr>
              <a:buSzPts val="1100"/>
              <a:buChar char="•"/>
              <a:defRPr/>
            </a:lvl8pPr>
            <a:lvl9pPr indent="-298450" lvl="8" marL="4114800" algn="l">
              <a:spcBef>
                <a:spcPts val="200"/>
              </a:spcBef>
              <a:spcAft>
                <a:spcPts val="0"/>
              </a:spcAft>
              <a:buClr>
                <a:schemeClr val="dk1"/>
              </a:buClr>
              <a:buSzPts val="1100"/>
              <a:buChar char="•"/>
              <a:defRPr/>
            </a:lvl9pPr>
          </a:lstStyle>
          <a:p/>
        </p:txBody>
      </p:sp>
      <p:sp>
        <p:nvSpPr>
          <p:cNvPr id="259" name="Google Shape;259;p9"/>
          <p:cNvSpPr txBox="1"/>
          <p:nvPr>
            <p:ph idx="2" type="body"/>
          </p:nvPr>
        </p:nvSpPr>
        <p:spPr>
          <a:xfrm>
            <a:off x="787738" y="2275025"/>
            <a:ext cx="2591700" cy="2345700"/>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1100"/>
              <a:buNone/>
              <a:defRPr/>
            </a:lvl1pPr>
            <a:lvl2pPr indent="-228600" lvl="1" marL="914400" algn="l">
              <a:spcBef>
                <a:spcPts val="100"/>
              </a:spcBef>
              <a:spcAft>
                <a:spcPts val="0"/>
              </a:spcAft>
              <a:buClr>
                <a:schemeClr val="dk1"/>
              </a:buClr>
              <a:buSzPts val="1100"/>
              <a:buNone/>
              <a:defRPr/>
            </a:lvl2pPr>
            <a:lvl3pPr indent="-228600" lvl="2" marL="1371600" algn="l">
              <a:spcBef>
                <a:spcPts val="100"/>
              </a:spcBef>
              <a:spcAft>
                <a:spcPts val="0"/>
              </a:spcAft>
              <a:buClr>
                <a:schemeClr val="dk1"/>
              </a:buClr>
              <a:buSzPts val="1100"/>
              <a:buNone/>
              <a:defRPr/>
            </a:lvl3pPr>
            <a:lvl4pPr indent="-228600" lvl="3" marL="1828800" algn="l">
              <a:spcBef>
                <a:spcPts val="100"/>
              </a:spcBef>
              <a:spcAft>
                <a:spcPts val="0"/>
              </a:spcAft>
              <a:buClr>
                <a:schemeClr val="dk1"/>
              </a:buClr>
              <a:buSzPts val="1100"/>
              <a:buNone/>
              <a:defRPr/>
            </a:lvl4pPr>
            <a:lvl5pPr indent="-228600" lvl="4" marL="2286000" algn="l">
              <a:spcBef>
                <a:spcPts val="100"/>
              </a:spcBef>
              <a:spcAft>
                <a:spcPts val="0"/>
              </a:spcAft>
              <a:buClr>
                <a:schemeClr val="dk1"/>
              </a:buClr>
              <a:buSzPts val="1100"/>
              <a:buNone/>
              <a:defRPr/>
            </a:lvl5pPr>
            <a:lvl6pPr indent="-228600" lvl="5" marL="2743200" algn="l">
              <a:spcBef>
                <a:spcPts val="100"/>
              </a:spcBef>
              <a:spcAft>
                <a:spcPts val="0"/>
              </a:spcAft>
              <a:buClr>
                <a:schemeClr val="dk1"/>
              </a:buClr>
              <a:buSzPts val="1100"/>
              <a:buNone/>
              <a:defRPr/>
            </a:lvl6pPr>
            <a:lvl7pPr indent="-228600" lvl="6" marL="3200400" algn="l">
              <a:spcBef>
                <a:spcPts val="100"/>
              </a:spcBef>
              <a:spcAft>
                <a:spcPts val="0"/>
              </a:spcAft>
              <a:buClr>
                <a:schemeClr val="dk1"/>
              </a:buClr>
              <a:buSzPts val="1100"/>
              <a:buNone/>
              <a:defRPr/>
            </a:lvl7pPr>
            <a:lvl8pPr indent="-228600" lvl="7" marL="3657600" algn="l">
              <a:spcBef>
                <a:spcPts val="100"/>
              </a:spcBef>
              <a:spcAft>
                <a:spcPts val="0"/>
              </a:spcAft>
              <a:buClr>
                <a:schemeClr val="dk1"/>
              </a:buClr>
              <a:buSzPts val="1100"/>
              <a:buNone/>
              <a:defRPr/>
            </a:lvl8pPr>
            <a:lvl9pPr indent="-228600" lvl="8" marL="4114800" algn="l">
              <a:spcBef>
                <a:spcPts val="100"/>
              </a:spcBef>
              <a:spcAft>
                <a:spcPts val="0"/>
              </a:spcAft>
              <a:buClr>
                <a:schemeClr val="dk1"/>
              </a:buClr>
              <a:buSzPts val="1100"/>
              <a:buNone/>
              <a:defRPr/>
            </a:lvl9pPr>
          </a:lstStyle>
          <a:p/>
        </p:txBody>
      </p:sp>
      <p:sp>
        <p:nvSpPr>
          <p:cNvPr id="260" name="Google Shape;260;p9"/>
          <p:cNvSpPr txBox="1"/>
          <p:nvPr/>
        </p:nvSpPr>
        <p:spPr>
          <a:xfrm>
            <a:off x="6969865" y="276809"/>
            <a:ext cx="4308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SERVICE</a:t>
            </a:r>
            <a:endParaRPr sz="700"/>
          </a:p>
        </p:txBody>
      </p:sp>
      <p:sp>
        <p:nvSpPr>
          <p:cNvPr id="261" name="Google Shape;261;p9"/>
          <p:cNvSpPr txBox="1"/>
          <p:nvPr/>
        </p:nvSpPr>
        <p:spPr>
          <a:xfrm>
            <a:off x="8160451" y="276809"/>
            <a:ext cx="4878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CONTACT</a:t>
            </a:r>
            <a:endParaRPr sz="700"/>
          </a:p>
        </p:txBody>
      </p:sp>
      <p:sp>
        <p:nvSpPr>
          <p:cNvPr id="262" name="Google Shape;262;p9"/>
          <p:cNvSpPr txBox="1"/>
          <p:nvPr/>
        </p:nvSpPr>
        <p:spPr>
          <a:xfrm>
            <a:off x="5842902" y="276809"/>
            <a:ext cx="3603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ABOUT</a:t>
            </a:r>
            <a:endParaRPr sz="700"/>
          </a:p>
        </p:txBody>
      </p:sp>
      <p:sp>
        <p:nvSpPr>
          <p:cNvPr id="263" name="Google Shape;263;p9"/>
          <p:cNvSpPr txBox="1"/>
          <p:nvPr/>
        </p:nvSpPr>
        <p:spPr>
          <a:xfrm>
            <a:off x="4743120" y="276809"/>
            <a:ext cx="3123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HOME</a:t>
            </a:r>
            <a:endParaRPr sz="700"/>
          </a:p>
        </p:txBody>
      </p:sp>
      <p:sp>
        <p:nvSpPr>
          <p:cNvPr id="264" name="Google Shape;264;p9"/>
          <p:cNvSpPr txBox="1"/>
          <p:nvPr/>
        </p:nvSpPr>
        <p:spPr>
          <a:xfrm>
            <a:off x="930960" y="320438"/>
            <a:ext cx="2919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LOGO</a:t>
            </a:r>
            <a:endParaRPr sz="700"/>
          </a:p>
        </p:txBody>
      </p:sp>
      <p:sp>
        <p:nvSpPr>
          <p:cNvPr id="265" name="Google Shape;265;p9"/>
          <p:cNvSpPr/>
          <p:nvPr/>
        </p:nvSpPr>
        <p:spPr>
          <a:xfrm>
            <a:off x="638500" y="295859"/>
            <a:ext cx="245195" cy="179661"/>
          </a:xfrm>
          <a:custGeom>
            <a:rect b="b" l="l" r="r" t="t"/>
            <a:pathLst>
              <a:path extrusionOk="0" h="359322" w="490390">
                <a:moveTo>
                  <a:pt x="0" y="0"/>
                </a:moveTo>
                <a:lnTo>
                  <a:pt x="490390" y="0"/>
                </a:lnTo>
                <a:lnTo>
                  <a:pt x="490390" y="359322"/>
                </a:lnTo>
                <a:lnTo>
                  <a:pt x="0" y="359322"/>
                </a:lnTo>
                <a:lnTo>
                  <a:pt x="0" y="0"/>
                </a:lnTo>
                <a:close/>
              </a:path>
            </a:pathLst>
          </a:custGeom>
          <a:blipFill rotWithShape="1">
            <a:blip r:embed="rId3">
              <a:alphaModFix/>
            </a:blip>
            <a:stretch>
              <a:fillRect b="0" l="0" r="0" t="0"/>
            </a:stretch>
          </a:blipFill>
          <a:ln>
            <a:noFill/>
          </a:ln>
        </p:spPr>
      </p:sp>
      <p:sp>
        <p:nvSpPr>
          <p:cNvPr id="266" name="Google Shape;266;p9"/>
          <p:cNvSpPr txBox="1"/>
          <p:nvPr>
            <p:ph type="title"/>
          </p:nvPr>
        </p:nvSpPr>
        <p:spPr>
          <a:xfrm>
            <a:off x="638500" y="1051213"/>
            <a:ext cx="5128800" cy="571500"/>
          </a:xfrm>
          <a:prstGeom prst="rect">
            <a:avLst/>
          </a:prstGeom>
          <a:noFill/>
          <a:ln>
            <a:noFill/>
          </a:ln>
        </p:spPr>
        <p:txBody>
          <a:bodyPr anchorCtr="0" anchor="ctr" bIns="22850" lIns="45725" spcFirstLastPara="1" rIns="45725" wrap="square" tIns="22850">
            <a:normAutofit/>
          </a:bodyPr>
          <a:lstStyle>
            <a:lvl1pPr lvl="0" marR="0" rtl="0">
              <a:spcBef>
                <a:spcPts val="0"/>
              </a:spcBef>
              <a:spcAft>
                <a:spcPts val="0"/>
              </a:spcAft>
              <a:buClr>
                <a:schemeClr val="accent6"/>
              </a:buClr>
              <a:buSzPts val="4000"/>
              <a:buFont typeface="Oswald"/>
              <a:buNone/>
              <a:defRPr i="0" sz="4000" u="none" cap="none" strike="noStrike">
                <a:solidFill>
                  <a:schemeClr val="accent6"/>
                </a:solidFill>
                <a:latin typeface="Oswald"/>
                <a:ea typeface="Oswald"/>
                <a:cs typeface="Oswald"/>
                <a:sym typeface="Oswald"/>
              </a:defRPr>
            </a:lvl1pPr>
            <a:lvl2pPr lvl="1" rtl="0">
              <a:spcBef>
                <a:spcPts val="0"/>
              </a:spcBef>
              <a:spcAft>
                <a:spcPts val="0"/>
              </a:spcAft>
              <a:buSzPts val="700"/>
              <a:buNone/>
              <a:defRPr sz="900"/>
            </a:lvl2pPr>
            <a:lvl3pPr lvl="2" rtl="0">
              <a:spcBef>
                <a:spcPts val="0"/>
              </a:spcBef>
              <a:spcAft>
                <a:spcPts val="0"/>
              </a:spcAft>
              <a:buSzPts val="700"/>
              <a:buNone/>
              <a:defRPr sz="900"/>
            </a:lvl3pPr>
            <a:lvl4pPr lvl="3" rtl="0">
              <a:spcBef>
                <a:spcPts val="0"/>
              </a:spcBef>
              <a:spcAft>
                <a:spcPts val="0"/>
              </a:spcAft>
              <a:buSzPts val="700"/>
              <a:buNone/>
              <a:defRPr sz="900"/>
            </a:lvl4pPr>
            <a:lvl5pPr lvl="4" rtl="0">
              <a:spcBef>
                <a:spcPts val="0"/>
              </a:spcBef>
              <a:spcAft>
                <a:spcPts val="0"/>
              </a:spcAft>
              <a:buSzPts val="700"/>
              <a:buNone/>
              <a:defRPr sz="900"/>
            </a:lvl5pPr>
            <a:lvl6pPr lvl="5" rtl="0">
              <a:spcBef>
                <a:spcPts val="0"/>
              </a:spcBef>
              <a:spcAft>
                <a:spcPts val="0"/>
              </a:spcAft>
              <a:buSzPts val="700"/>
              <a:buNone/>
              <a:defRPr sz="900"/>
            </a:lvl6pPr>
            <a:lvl7pPr lvl="6" rtl="0">
              <a:spcBef>
                <a:spcPts val="0"/>
              </a:spcBef>
              <a:spcAft>
                <a:spcPts val="0"/>
              </a:spcAft>
              <a:buSzPts val="700"/>
              <a:buNone/>
              <a:defRPr sz="900"/>
            </a:lvl7pPr>
            <a:lvl8pPr lvl="7" rtl="0">
              <a:spcBef>
                <a:spcPts val="0"/>
              </a:spcBef>
              <a:spcAft>
                <a:spcPts val="0"/>
              </a:spcAft>
              <a:buSzPts val="700"/>
              <a:buNone/>
              <a:defRPr sz="900"/>
            </a:lvl8pPr>
            <a:lvl9pPr lvl="8" rtl="0">
              <a:spcBef>
                <a:spcPts val="0"/>
              </a:spcBef>
              <a:spcAft>
                <a:spcPts val="0"/>
              </a:spcAft>
              <a:buSzPts val="700"/>
              <a:buNone/>
              <a:defRPr sz="900"/>
            </a:lvl9pPr>
          </a:lstStyle>
          <a:p/>
        </p:txBody>
      </p:sp>
      <p:grpSp>
        <p:nvGrpSpPr>
          <p:cNvPr id="267" name="Google Shape;267;p9"/>
          <p:cNvGrpSpPr/>
          <p:nvPr/>
        </p:nvGrpSpPr>
        <p:grpSpPr>
          <a:xfrm>
            <a:off x="1179700" y="565093"/>
            <a:ext cx="1557304" cy="40020"/>
            <a:chOff x="0" y="0"/>
            <a:chExt cx="4152812" cy="106721"/>
          </a:xfrm>
        </p:grpSpPr>
        <p:grpSp>
          <p:nvGrpSpPr>
            <p:cNvPr id="268" name="Google Shape;268;p9"/>
            <p:cNvGrpSpPr/>
            <p:nvPr/>
          </p:nvGrpSpPr>
          <p:grpSpPr>
            <a:xfrm>
              <a:off x="0" y="0"/>
              <a:ext cx="106721" cy="106721"/>
              <a:chOff x="0" y="0"/>
              <a:chExt cx="812800" cy="812800"/>
            </a:xfrm>
          </p:grpSpPr>
          <p:sp>
            <p:nvSpPr>
              <p:cNvPr id="269" name="Google Shape;269;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0" name="Google Shape;270;p9"/>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71" name="Google Shape;271;p9"/>
            <p:cNvGrpSpPr/>
            <p:nvPr/>
          </p:nvGrpSpPr>
          <p:grpSpPr>
            <a:xfrm>
              <a:off x="1348697" y="0"/>
              <a:ext cx="106721" cy="106721"/>
              <a:chOff x="0" y="0"/>
              <a:chExt cx="812800" cy="812800"/>
            </a:xfrm>
          </p:grpSpPr>
          <p:sp>
            <p:nvSpPr>
              <p:cNvPr id="272" name="Google Shape;272;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3" name="Google Shape;273;p9"/>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74" name="Google Shape;274;p9"/>
            <p:cNvGrpSpPr/>
            <p:nvPr/>
          </p:nvGrpSpPr>
          <p:grpSpPr>
            <a:xfrm>
              <a:off x="1798263" y="0"/>
              <a:ext cx="106721" cy="106721"/>
              <a:chOff x="0" y="0"/>
              <a:chExt cx="812800" cy="812800"/>
            </a:xfrm>
          </p:grpSpPr>
          <p:sp>
            <p:nvSpPr>
              <p:cNvPr id="275" name="Google Shape;275;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6" name="Google Shape;276;p9"/>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77" name="Google Shape;277;p9"/>
            <p:cNvGrpSpPr/>
            <p:nvPr/>
          </p:nvGrpSpPr>
          <p:grpSpPr>
            <a:xfrm>
              <a:off x="2247828" y="0"/>
              <a:ext cx="106721" cy="106721"/>
              <a:chOff x="0" y="0"/>
              <a:chExt cx="812800" cy="812800"/>
            </a:xfrm>
          </p:grpSpPr>
          <p:sp>
            <p:nvSpPr>
              <p:cNvPr id="278" name="Google Shape;278;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9" name="Google Shape;279;p9"/>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80" name="Google Shape;280;p9"/>
            <p:cNvGrpSpPr/>
            <p:nvPr/>
          </p:nvGrpSpPr>
          <p:grpSpPr>
            <a:xfrm>
              <a:off x="2697394" y="0"/>
              <a:ext cx="106721" cy="106721"/>
              <a:chOff x="0" y="0"/>
              <a:chExt cx="812800" cy="812800"/>
            </a:xfrm>
          </p:grpSpPr>
          <p:sp>
            <p:nvSpPr>
              <p:cNvPr id="281" name="Google Shape;281;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82" name="Google Shape;282;p9"/>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83" name="Google Shape;283;p9"/>
            <p:cNvGrpSpPr/>
            <p:nvPr/>
          </p:nvGrpSpPr>
          <p:grpSpPr>
            <a:xfrm>
              <a:off x="3146959" y="0"/>
              <a:ext cx="106721" cy="106721"/>
              <a:chOff x="0" y="0"/>
              <a:chExt cx="812800" cy="812800"/>
            </a:xfrm>
          </p:grpSpPr>
          <p:sp>
            <p:nvSpPr>
              <p:cNvPr id="284" name="Google Shape;284;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85" name="Google Shape;285;p9"/>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86" name="Google Shape;286;p9"/>
            <p:cNvGrpSpPr/>
            <p:nvPr/>
          </p:nvGrpSpPr>
          <p:grpSpPr>
            <a:xfrm>
              <a:off x="449566" y="0"/>
              <a:ext cx="106721" cy="106721"/>
              <a:chOff x="0" y="0"/>
              <a:chExt cx="812800" cy="812800"/>
            </a:xfrm>
          </p:grpSpPr>
          <p:sp>
            <p:nvSpPr>
              <p:cNvPr id="287" name="Google Shape;287;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88" name="Google Shape;288;p9"/>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89" name="Google Shape;289;p9"/>
            <p:cNvGrpSpPr/>
            <p:nvPr/>
          </p:nvGrpSpPr>
          <p:grpSpPr>
            <a:xfrm>
              <a:off x="899131" y="0"/>
              <a:ext cx="106721" cy="106721"/>
              <a:chOff x="0" y="0"/>
              <a:chExt cx="812800" cy="812800"/>
            </a:xfrm>
          </p:grpSpPr>
          <p:sp>
            <p:nvSpPr>
              <p:cNvPr id="290" name="Google Shape;290;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91" name="Google Shape;291;p9"/>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92" name="Google Shape;292;p9"/>
            <p:cNvGrpSpPr/>
            <p:nvPr/>
          </p:nvGrpSpPr>
          <p:grpSpPr>
            <a:xfrm>
              <a:off x="3596525" y="0"/>
              <a:ext cx="106721" cy="106721"/>
              <a:chOff x="0" y="0"/>
              <a:chExt cx="812800" cy="812800"/>
            </a:xfrm>
          </p:grpSpPr>
          <p:sp>
            <p:nvSpPr>
              <p:cNvPr id="293" name="Google Shape;293;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94" name="Google Shape;294;p9"/>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95" name="Google Shape;295;p9"/>
            <p:cNvGrpSpPr/>
            <p:nvPr/>
          </p:nvGrpSpPr>
          <p:grpSpPr>
            <a:xfrm>
              <a:off x="4046091" y="0"/>
              <a:ext cx="106721" cy="106721"/>
              <a:chOff x="0" y="0"/>
              <a:chExt cx="812800" cy="812800"/>
            </a:xfrm>
          </p:grpSpPr>
          <p:sp>
            <p:nvSpPr>
              <p:cNvPr id="296" name="Google Shape;296;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97" name="Google Shape;297;p9"/>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grpSp>
        <p:nvGrpSpPr>
          <p:cNvPr id="298" name="Google Shape;298;p9"/>
          <p:cNvGrpSpPr/>
          <p:nvPr/>
        </p:nvGrpSpPr>
        <p:grpSpPr>
          <a:xfrm>
            <a:off x="5546777" y="4742661"/>
            <a:ext cx="1557304" cy="40020"/>
            <a:chOff x="0" y="0"/>
            <a:chExt cx="4152812" cy="106721"/>
          </a:xfrm>
        </p:grpSpPr>
        <p:grpSp>
          <p:nvGrpSpPr>
            <p:cNvPr id="299" name="Google Shape;299;p9"/>
            <p:cNvGrpSpPr/>
            <p:nvPr/>
          </p:nvGrpSpPr>
          <p:grpSpPr>
            <a:xfrm>
              <a:off x="0" y="0"/>
              <a:ext cx="106721" cy="106721"/>
              <a:chOff x="0" y="0"/>
              <a:chExt cx="812800" cy="812800"/>
            </a:xfrm>
          </p:grpSpPr>
          <p:sp>
            <p:nvSpPr>
              <p:cNvPr id="300" name="Google Shape;300;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01" name="Google Shape;301;p9"/>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02" name="Google Shape;302;p9"/>
            <p:cNvGrpSpPr/>
            <p:nvPr/>
          </p:nvGrpSpPr>
          <p:grpSpPr>
            <a:xfrm>
              <a:off x="1348697" y="0"/>
              <a:ext cx="106721" cy="106721"/>
              <a:chOff x="0" y="0"/>
              <a:chExt cx="812800" cy="812800"/>
            </a:xfrm>
          </p:grpSpPr>
          <p:sp>
            <p:nvSpPr>
              <p:cNvPr id="303" name="Google Shape;303;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04" name="Google Shape;304;p9"/>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05" name="Google Shape;305;p9"/>
            <p:cNvGrpSpPr/>
            <p:nvPr/>
          </p:nvGrpSpPr>
          <p:grpSpPr>
            <a:xfrm>
              <a:off x="1798263" y="0"/>
              <a:ext cx="106721" cy="106721"/>
              <a:chOff x="0" y="0"/>
              <a:chExt cx="812800" cy="812800"/>
            </a:xfrm>
          </p:grpSpPr>
          <p:sp>
            <p:nvSpPr>
              <p:cNvPr id="306" name="Google Shape;306;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07" name="Google Shape;307;p9"/>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08" name="Google Shape;308;p9"/>
            <p:cNvGrpSpPr/>
            <p:nvPr/>
          </p:nvGrpSpPr>
          <p:grpSpPr>
            <a:xfrm>
              <a:off x="2247828" y="0"/>
              <a:ext cx="106721" cy="106721"/>
              <a:chOff x="0" y="0"/>
              <a:chExt cx="812800" cy="812800"/>
            </a:xfrm>
          </p:grpSpPr>
          <p:sp>
            <p:nvSpPr>
              <p:cNvPr id="309" name="Google Shape;309;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10" name="Google Shape;310;p9"/>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11" name="Google Shape;311;p9"/>
            <p:cNvGrpSpPr/>
            <p:nvPr/>
          </p:nvGrpSpPr>
          <p:grpSpPr>
            <a:xfrm>
              <a:off x="2697394" y="0"/>
              <a:ext cx="106721" cy="106721"/>
              <a:chOff x="0" y="0"/>
              <a:chExt cx="812800" cy="812800"/>
            </a:xfrm>
          </p:grpSpPr>
          <p:sp>
            <p:nvSpPr>
              <p:cNvPr id="312" name="Google Shape;312;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13" name="Google Shape;313;p9"/>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14" name="Google Shape;314;p9"/>
            <p:cNvGrpSpPr/>
            <p:nvPr/>
          </p:nvGrpSpPr>
          <p:grpSpPr>
            <a:xfrm>
              <a:off x="3146959" y="0"/>
              <a:ext cx="106721" cy="106721"/>
              <a:chOff x="0" y="0"/>
              <a:chExt cx="812800" cy="812800"/>
            </a:xfrm>
          </p:grpSpPr>
          <p:sp>
            <p:nvSpPr>
              <p:cNvPr id="315" name="Google Shape;315;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16" name="Google Shape;316;p9"/>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17" name="Google Shape;317;p9"/>
            <p:cNvGrpSpPr/>
            <p:nvPr/>
          </p:nvGrpSpPr>
          <p:grpSpPr>
            <a:xfrm>
              <a:off x="449566" y="0"/>
              <a:ext cx="106721" cy="106721"/>
              <a:chOff x="0" y="0"/>
              <a:chExt cx="812800" cy="812800"/>
            </a:xfrm>
          </p:grpSpPr>
          <p:sp>
            <p:nvSpPr>
              <p:cNvPr id="318" name="Google Shape;318;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19" name="Google Shape;319;p9"/>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20" name="Google Shape;320;p9"/>
            <p:cNvGrpSpPr/>
            <p:nvPr/>
          </p:nvGrpSpPr>
          <p:grpSpPr>
            <a:xfrm>
              <a:off x="899131" y="0"/>
              <a:ext cx="106721" cy="106721"/>
              <a:chOff x="0" y="0"/>
              <a:chExt cx="812800" cy="812800"/>
            </a:xfrm>
          </p:grpSpPr>
          <p:sp>
            <p:nvSpPr>
              <p:cNvPr id="321" name="Google Shape;321;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22" name="Google Shape;322;p9"/>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23" name="Google Shape;323;p9"/>
            <p:cNvGrpSpPr/>
            <p:nvPr/>
          </p:nvGrpSpPr>
          <p:grpSpPr>
            <a:xfrm>
              <a:off x="3596525" y="0"/>
              <a:ext cx="106721" cy="106721"/>
              <a:chOff x="0" y="0"/>
              <a:chExt cx="812800" cy="812800"/>
            </a:xfrm>
          </p:grpSpPr>
          <p:sp>
            <p:nvSpPr>
              <p:cNvPr id="324" name="Google Shape;324;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25" name="Google Shape;325;p9"/>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26" name="Google Shape;326;p9"/>
            <p:cNvGrpSpPr/>
            <p:nvPr/>
          </p:nvGrpSpPr>
          <p:grpSpPr>
            <a:xfrm>
              <a:off x="4046091" y="0"/>
              <a:ext cx="106721" cy="106721"/>
              <a:chOff x="0" y="0"/>
              <a:chExt cx="812800" cy="812800"/>
            </a:xfrm>
          </p:grpSpPr>
          <p:sp>
            <p:nvSpPr>
              <p:cNvPr id="327" name="Google Shape;327;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28" name="Google Shape;328;p9"/>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29" name="Shape 329"/>
        <p:cNvGrpSpPr/>
        <p:nvPr/>
      </p:nvGrpSpPr>
      <p:grpSpPr>
        <a:xfrm>
          <a:off x="0" y="0"/>
          <a:ext cx="0" cy="0"/>
          <a:chOff x="0" y="0"/>
          <a:chExt cx="0" cy="0"/>
        </a:xfrm>
      </p:grpSpPr>
      <p:pic>
        <p:nvPicPr>
          <p:cNvPr id="330" name="Google Shape;330;p10"/>
          <p:cNvPicPr preferRelativeResize="0"/>
          <p:nvPr/>
        </p:nvPicPr>
        <p:blipFill>
          <a:blip r:embed="rId2">
            <a:alphaModFix/>
          </a:blip>
          <a:stretch>
            <a:fillRect/>
          </a:stretch>
        </p:blipFill>
        <p:spPr>
          <a:xfrm>
            <a:off x="-929650" y="-36"/>
            <a:ext cx="11363446" cy="5143501"/>
          </a:xfrm>
          <a:prstGeom prst="rect">
            <a:avLst/>
          </a:prstGeom>
          <a:noFill/>
          <a:ln>
            <a:noFill/>
          </a:ln>
        </p:spPr>
      </p:pic>
      <p:sp>
        <p:nvSpPr>
          <p:cNvPr id="331" name="Google Shape;331;p10"/>
          <p:cNvSpPr/>
          <p:nvPr>
            <p:ph idx="2" type="pic"/>
          </p:nvPr>
        </p:nvSpPr>
        <p:spPr>
          <a:xfrm>
            <a:off x="1222712" y="2581250"/>
            <a:ext cx="2157600" cy="1618200"/>
          </a:xfrm>
          <a:prstGeom prst="rect">
            <a:avLst/>
          </a:prstGeom>
          <a:noFill/>
          <a:ln>
            <a:noFill/>
          </a:ln>
        </p:spPr>
      </p:sp>
      <p:sp>
        <p:nvSpPr>
          <p:cNvPr id="332" name="Google Shape;332;p10"/>
          <p:cNvSpPr txBox="1"/>
          <p:nvPr>
            <p:ph idx="1" type="body"/>
          </p:nvPr>
        </p:nvSpPr>
        <p:spPr>
          <a:xfrm>
            <a:off x="4651369" y="2581244"/>
            <a:ext cx="2743200" cy="402600"/>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1100"/>
              <a:buNone/>
              <a:defRPr/>
            </a:lvl1pPr>
            <a:lvl2pPr indent="-228600" lvl="1" marL="914400" algn="l">
              <a:spcBef>
                <a:spcPts val="100"/>
              </a:spcBef>
              <a:spcAft>
                <a:spcPts val="0"/>
              </a:spcAft>
              <a:buClr>
                <a:schemeClr val="dk1"/>
              </a:buClr>
              <a:buSzPts val="1100"/>
              <a:buNone/>
              <a:defRPr/>
            </a:lvl2pPr>
            <a:lvl3pPr indent="-228600" lvl="2" marL="1371600" algn="l">
              <a:spcBef>
                <a:spcPts val="100"/>
              </a:spcBef>
              <a:spcAft>
                <a:spcPts val="0"/>
              </a:spcAft>
              <a:buClr>
                <a:schemeClr val="dk1"/>
              </a:buClr>
              <a:buSzPts val="1100"/>
              <a:buNone/>
              <a:defRPr/>
            </a:lvl3pPr>
            <a:lvl4pPr indent="-228600" lvl="3" marL="1828800" algn="l">
              <a:spcBef>
                <a:spcPts val="100"/>
              </a:spcBef>
              <a:spcAft>
                <a:spcPts val="0"/>
              </a:spcAft>
              <a:buClr>
                <a:schemeClr val="dk1"/>
              </a:buClr>
              <a:buSzPts val="1100"/>
              <a:buNone/>
              <a:defRPr/>
            </a:lvl4pPr>
            <a:lvl5pPr indent="-228600" lvl="4" marL="2286000" algn="l">
              <a:spcBef>
                <a:spcPts val="100"/>
              </a:spcBef>
              <a:spcAft>
                <a:spcPts val="0"/>
              </a:spcAft>
              <a:buClr>
                <a:schemeClr val="dk1"/>
              </a:buClr>
              <a:buSzPts val="1100"/>
              <a:buNone/>
              <a:defRPr/>
            </a:lvl5pPr>
            <a:lvl6pPr indent="-228600" lvl="5" marL="2743200" algn="l">
              <a:spcBef>
                <a:spcPts val="100"/>
              </a:spcBef>
              <a:spcAft>
                <a:spcPts val="0"/>
              </a:spcAft>
              <a:buClr>
                <a:schemeClr val="dk1"/>
              </a:buClr>
              <a:buSzPts val="1100"/>
              <a:buNone/>
              <a:defRPr/>
            </a:lvl6pPr>
            <a:lvl7pPr indent="-228600" lvl="6" marL="3200400" algn="l">
              <a:spcBef>
                <a:spcPts val="100"/>
              </a:spcBef>
              <a:spcAft>
                <a:spcPts val="0"/>
              </a:spcAft>
              <a:buClr>
                <a:schemeClr val="dk1"/>
              </a:buClr>
              <a:buSzPts val="1100"/>
              <a:buNone/>
              <a:defRPr/>
            </a:lvl7pPr>
            <a:lvl8pPr indent="-228600" lvl="7" marL="3657600" algn="l">
              <a:spcBef>
                <a:spcPts val="100"/>
              </a:spcBef>
              <a:spcAft>
                <a:spcPts val="0"/>
              </a:spcAft>
              <a:buClr>
                <a:schemeClr val="dk1"/>
              </a:buClr>
              <a:buSzPts val="1100"/>
              <a:buNone/>
              <a:defRPr/>
            </a:lvl8pPr>
            <a:lvl9pPr indent="-228600" lvl="8" marL="4114800" algn="l">
              <a:spcBef>
                <a:spcPts val="100"/>
              </a:spcBef>
              <a:spcAft>
                <a:spcPts val="0"/>
              </a:spcAft>
              <a:buClr>
                <a:schemeClr val="dk1"/>
              </a:buClr>
              <a:buSzPts val="1100"/>
              <a:buNone/>
              <a:defRPr/>
            </a:lvl9pPr>
          </a:lstStyle>
          <a:p/>
        </p:txBody>
      </p:sp>
      <p:sp>
        <p:nvSpPr>
          <p:cNvPr id="333" name="Google Shape;333;p10"/>
          <p:cNvSpPr txBox="1"/>
          <p:nvPr/>
        </p:nvSpPr>
        <p:spPr>
          <a:xfrm>
            <a:off x="6969865" y="276809"/>
            <a:ext cx="4308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SERVICE</a:t>
            </a:r>
            <a:endParaRPr sz="700"/>
          </a:p>
        </p:txBody>
      </p:sp>
      <p:sp>
        <p:nvSpPr>
          <p:cNvPr id="334" name="Google Shape;334;p10"/>
          <p:cNvSpPr txBox="1"/>
          <p:nvPr/>
        </p:nvSpPr>
        <p:spPr>
          <a:xfrm>
            <a:off x="8160451" y="276809"/>
            <a:ext cx="4878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CONTACT</a:t>
            </a:r>
            <a:endParaRPr sz="700"/>
          </a:p>
        </p:txBody>
      </p:sp>
      <p:sp>
        <p:nvSpPr>
          <p:cNvPr id="335" name="Google Shape;335;p10"/>
          <p:cNvSpPr txBox="1"/>
          <p:nvPr/>
        </p:nvSpPr>
        <p:spPr>
          <a:xfrm>
            <a:off x="5842902" y="276809"/>
            <a:ext cx="3603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ABOUT</a:t>
            </a:r>
            <a:endParaRPr sz="700"/>
          </a:p>
        </p:txBody>
      </p:sp>
      <p:sp>
        <p:nvSpPr>
          <p:cNvPr id="336" name="Google Shape;336;p10"/>
          <p:cNvSpPr txBox="1"/>
          <p:nvPr/>
        </p:nvSpPr>
        <p:spPr>
          <a:xfrm>
            <a:off x="4743120" y="276809"/>
            <a:ext cx="3123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HOME</a:t>
            </a:r>
            <a:endParaRPr sz="700"/>
          </a:p>
        </p:txBody>
      </p:sp>
      <p:sp>
        <p:nvSpPr>
          <p:cNvPr id="337" name="Google Shape;337;p10"/>
          <p:cNvSpPr txBox="1"/>
          <p:nvPr/>
        </p:nvSpPr>
        <p:spPr>
          <a:xfrm>
            <a:off x="930960" y="320438"/>
            <a:ext cx="2919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LOGO</a:t>
            </a:r>
            <a:endParaRPr sz="700"/>
          </a:p>
        </p:txBody>
      </p:sp>
      <p:sp>
        <p:nvSpPr>
          <p:cNvPr id="338" name="Google Shape;338;p10"/>
          <p:cNvSpPr/>
          <p:nvPr/>
        </p:nvSpPr>
        <p:spPr>
          <a:xfrm>
            <a:off x="638500" y="295859"/>
            <a:ext cx="245195" cy="179661"/>
          </a:xfrm>
          <a:custGeom>
            <a:rect b="b" l="l" r="r" t="t"/>
            <a:pathLst>
              <a:path extrusionOk="0" h="359322" w="490390">
                <a:moveTo>
                  <a:pt x="0" y="0"/>
                </a:moveTo>
                <a:lnTo>
                  <a:pt x="490390" y="0"/>
                </a:lnTo>
                <a:lnTo>
                  <a:pt x="490390" y="359322"/>
                </a:lnTo>
                <a:lnTo>
                  <a:pt x="0" y="359322"/>
                </a:lnTo>
                <a:lnTo>
                  <a:pt x="0" y="0"/>
                </a:lnTo>
                <a:close/>
              </a:path>
            </a:pathLst>
          </a:custGeom>
          <a:blipFill rotWithShape="1">
            <a:blip r:embed="rId3">
              <a:alphaModFix/>
            </a:blip>
            <a:stretch>
              <a:fillRect b="0" l="0" r="0" t="0"/>
            </a:stretch>
          </a:blipFill>
          <a:ln>
            <a:noFill/>
          </a:ln>
        </p:spPr>
      </p:sp>
      <p:sp>
        <p:nvSpPr>
          <p:cNvPr id="339" name="Google Shape;339;p10"/>
          <p:cNvSpPr txBox="1"/>
          <p:nvPr>
            <p:ph type="title"/>
          </p:nvPr>
        </p:nvSpPr>
        <p:spPr>
          <a:xfrm>
            <a:off x="638500" y="1051213"/>
            <a:ext cx="5128800" cy="571500"/>
          </a:xfrm>
          <a:prstGeom prst="rect">
            <a:avLst/>
          </a:prstGeom>
          <a:noFill/>
          <a:ln>
            <a:noFill/>
          </a:ln>
        </p:spPr>
        <p:txBody>
          <a:bodyPr anchorCtr="0" anchor="ctr" bIns="22850" lIns="45725" spcFirstLastPara="1" rIns="45725" wrap="square" tIns="22850">
            <a:normAutofit/>
          </a:bodyPr>
          <a:lstStyle>
            <a:lvl1pPr lvl="0" marR="0" rtl="0">
              <a:spcBef>
                <a:spcPts val="0"/>
              </a:spcBef>
              <a:spcAft>
                <a:spcPts val="0"/>
              </a:spcAft>
              <a:buClr>
                <a:schemeClr val="accent6"/>
              </a:buClr>
              <a:buSzPts val="4000"/>
              <a:buFont typeface="Oswald"/>
              <a:buNone/>
              <a:defRPr i="0" sz="4000" u="none" cap="none" strike="noStrike">
                <a:solidFill>
                  <a:schemeClr val="accent6"/>
                </a:solidFill>
                <a:latin typeface="Oswald"/>
                <a:ea typeface="Oswald"/>
                <a:cs typeface="Oswald"/>
                <a:sym typeface="Oswald"/>
              </a:defRPr>
            </a:lvl1pPr>
            <a:lvl2pPr lvl="1" rtl="0">
              <a:spcBef>
                <a:spcPts val="0"/>
              </a:spcBef>
              <a:spcAft>
                <a:spcPts val="0"/>
              </a:spcAft>
              <a:buSzPts val="700"/>
              <a:buNone/>
              <a:defRPr sz="900"/>
            </a:lvl2pPr>
            <a:lvl3pPr lvl="2" rtl="0">
              <a:spcBef>
                <a:spcPts val="0"/>
              </a:spcBef>
              <a:spcAft>
                <a:spcPts val="0"/>
              </a:spcAft>
              <a:buSzPts val="700"/>
              <a:buNone/>
              <a:defRPr sz="900"/>
            </a:lvl3pPr>
            <a:lvl4pPr lvl="3" rtl="0">
              <a:spcBef>
                <a:spcPts val="0"/>
              </a:spcBef>
              <a:spcAft>
                <a:spcPts val="0"/>
              </a:spcAft>
              <a:buSzPts val="700"/>
              <a:buNone/>
              <a:defRPr sz="900"/>
            </a:lvl4pPr>
            <a:lvl5pPr lvl="4" rtl="0">
              <a:spcBef>
                <a:spcPts val="0"/>
              </a:spcBef>
              <a:spcAft>
                <a:spcPts val="0"/>
              </a:spcAft>
              <a:buSzPts val="700"/>
              <a:buNone/>
              <a:defRPr sz="900"/>
            </a:lvl5pPr>
            <a:lvl6pPr lvl="5" rtl="0">
              <a:spcBef>
                <a:spcPts val="0"/>
              </a:spcBef>
              <a:spcAft>
                <a:spcPts val="0"/>
              </a:spcAft>
              <a:buSzPts val="700"/>
              <a:buNone/>
              <a:defRPr sz="900"/>
            </a:lvl6pPr>
            <a:lvl7pPr lvl="6" rtl="0">
              <a:spcBef>
                <a:spcPts val="0"/>
              </a:spcBef>
              <a:spcAft>
                <a:spcPts val="0"/>
              </a:spcAft>
              <a:buSzPts val="700"/>
              <a:buNone/>
              <a:defRPr sz="900"/>
            </a:lvl7pPr>
            <a:lvl8pPr lvl="7" rtl="0">
              <a:spcBef>
                <a:spcPts val="0"/>
              </a:spcBef>
              <a:spcAft>
                <a:spcPts val="0"/>
              </a:spcAft>
              <a:buSzPts val="700"/>
              <a:buNone/>
              <a:defRPr sz="900"/>
            </a:lvl8pPr>
            <a:lvl9pPr lvl="8" rtl="0">
              <a:spcBef>
                <a:spcPts val="0"/>
              </a:spcBef>
              <a:spcAft>
                <a:spcPts val="0"/>
              </a:spcAft>
              <a:buSzPts val="700"/>
              <a:buNone/>
              <a:defRPr sz="900"/>
            </a:lvl9pPr>
          </a:lstStyle>
          <a:p/>
        </p:txBody>
      </p:sp>
      <p:grpSp>
        <p:nvGrpSpPr>
          <p:cNvPr id="340" name="Google Shape;340;p10"/>
          <p:cNvGrpSpPr/>
          <p:nvPr/>
        </p:nvGrpSpPr>
        <p:grpSpPr>
          <a:xfrm>
            <a:off x="6345417" y="4727622"/>
            <a:ext cx="1557304" cy="40020"/>
            <a:chOff x="0" y="0"/>
            <a:chExt cx="4152812" cy="106721"/>
          </a:xfrm>
        </p:grpSpPr>
        <p:grpSp>
          <p:nvGrpSpPr>
            <p:cNvPr id="341" name="Google Shape;341;p10"/>
            <p:cNvGrpSpPr/>
            <p:nvPr/>
          </p:nvGrpSpPr>
          <p:grpSpPr>
            <a:xfrm>
              <a:off x="0" y="0"/>
              <a:ext cx="106721" cy="106721"/>
              <a:chOff x="0" y="0"/>
              <a:chExt cx="812800" cy="812800"/>
            </a:xfrm>
          </p:grpSpPr>
          <p:sp>
            <p:nvSpPr>
              <p:cNvPr id="342" name="Google Shape;342;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43" name="Google Shape;343;p10"/>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44" name="Google Shape;344;p10"/>
            <p:cNvGrpSpPr/>
            <p:nvPr/>
          </p:nvGrpSpPr>
          <p:grpSpPr>
            <a:xfrm>
              <a:off x="1348697" y="0"/>
              <a:ext cx="106721" cy="106721"/>
              <a:chOff x="0" y="0"/>
              <a:chExt cx="812800" cy="812800"/>
            </a:xfrm>
          </p:grpSpPr>
          <p:sp>
            <p:nvSpPr>
              <p:cNvPr id="345" name="Google Shape;345;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46" name="Google Shape;346;p10"/>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47" name="Google Shape;347;p10"/>
            <p:cNvGrpSpPr/>
            <p:nvPr/>
          </p:nvGrpSpPr>
          <p:grpSpPr>
            <a:xfrm>
              <a:off x="1798263" y="0"/>
              <a:ext cx="106721" cy="106721"/>
              <a:chOff x="0" y="0"/>
              <a:chExt cx="812800" cy="812800"/>
            </a:xfrm>
          </p:grpSpPr>
          <p:sp>
            <p:nvSpPr>
              <p:cNvPr id="348" name="Google Shape;348;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49" name="Google Shape;349;p10"/>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50" name="Google Shape;350;p10"/>
            <p:cNvGrpSpPr/>
            <p:nvPr/>
          </p:nvGrpSpPr>
          <p:grpSpPr>
            <a:xfrm>
              <a:off x="2247828" y="0"/>
              <a:ext cx="106721" cy="106721"/>
              <a:chOff x="0" y="0"/>
              <a:chExt cx="812800" cy="812800"/>
            </a:xfrm>
          </p:grpSpPr>
          <p:sp>
            <p:nvSpPr>
              <p:cNvPr id="351" name="Google Shape;351;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52" name="Google Shape;352;p10"/>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53" name="Google Shape;353;p10"/>
            <p:cNvGrpSpPr/>
            <p:nvPr/>
          </p:nvGrpSpPr>
          <p:grpSpPr>
            <a:xfrm>
              <a:off x="2697394" y="0"/>
              <a:ext cx="106721" cy="106721"/>
              <a:chOff x="0" y="0"/>
              <a:chExt cx="812800" cy="812800"/>
            </a:xfrm>
          </p:grpSpPr>
          <p:sp>
            <p:nvSpPr>
              <p:cNvPr id="354" name="Google Shape;354;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55" name="Google Shape;355;p10"/>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56" name="Google Shape;356;p10"/>
            <p:cNvGrpSpPr/>
            <p:nvPr/>
          </p:nvGrpSpPr>
          <p:grpSpPr>
            <a:xfrm>
              <a:off x="3146959" y="0"/>
              <a:ext cx="106721" cy="106721"/>
              <a:chOff x="0" y="0"/>
              <a:chExt cx="812800" cy="812800"/>
            </a:xfrm>
          </p:grpSpPr>
          <p:sp>
            <p:nvSpPr>
              <p:cNvPr id="357" name="Google Shape;357;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58" name="Google Shape;358;p10"/>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59" name="Google Shape;359;p10"/>
            <p:cNvGrpSpPr/>
            <p:nvPr/>
          </p:nvGrpSpPr>
          <p:grpSpPr>
            <a:xfrm>
              <a:off x="449566" y="0"/>
              <a:ext cx="106721" cy="106721"/>
              <a:chOff x="0" y="0"/>
              <a:chExt cx="812800" cy="812800"/>
            </a:xfrm>
          </p:grpSpPr>
          <p:sp>
            <p:nvSpPr>
              <p:cNvPr id="360" name="Google Shape;360;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61" name="Google Shape;361;p10"/>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62" name="Google Shape;362;p10"/>
            <p:cNvGrpSpPr/>
            <p:nvPr/>
          </p:nvGrpSpPr>
          <p:grpSpPr>
            <a:xfrm>
              <a:off x="899131" y="0"/>
              <a:ext cx="106721" cy="106721"/>
              <a:chOff x="0" y="0"/>
              <a:chExt cx="812800" cy="812800"/>
            </a:xfrm>
          </p:grpSpPr>
          <p:sp>
            <p:nvSpPr>
              <p:cNvPr id="363" name="Google Shape;363;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64" name="Google Shape;364;p10"/>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65" name="Google Shape;365;p10"/>
            <p:cNvGrpSpPr/>
            <p:nvPr/>
          </p:nvGrpSpPr>
          <p:grpSpPr>
            <a:xfrm>
              <a:off x="3596525" y="0"/>
              <a:ext cx="106721" cy="106721"/>
              <a:chOff x="0" y="0"/>
              <a:chExt cx="812800" cy="812800"/>
            </a:xfrm>
          </p:grpSpPr>
          <p:sp>
            <p:nvSpPr>
              <p:cNvPr id="366" name="Google Shape;366;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67" name="Google Shape;367;p10"/>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68" name="Google Shape;368;p10"/>
            <p:cNvGrpSpPr/>
            <p:nvPr/>
          </p:nvGrpSpPr>
          <p:grpSpPr>
            <a:xfrm>
              <a:off x="4046091" y="0"/>
              <a:ext cx="106721" cy="106721"/>
              <a:chOff x="0" y="0"/>
              <a:chExt cx="812800" cy="812800"/>
            </a:xfrm>
          </p:grpSpPr>
          <p:sp>
            <p:nvSpPr>
              <p:cNvPr id="369" name="Google Shape;369;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70" name="Google Shape;370;p10"/>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38500" y="1051213"/>
            <a:ext cx="5128800" cy="571500"/>
          </a:xfrm>
          <a:prstGeom prst="rect">
            <a:avLst/>
          </a:prstGeom>
          <a:noFill/>
          <a:ln>
            <a:noFill/>
          </a:ln>
        </p:spPr>
        <p:txBody>
          <a:bodyPr anchorCtr="0" anchor="ctr" bIns="22850" lIns="45725" spcFirstLastPara="1" rIns="45725" wrap="square" tIns="22850">
            <a:normAutofit/>
          </a:bodyPr>
          <a:lstStyle>
            <a:lvl1pPr lvl="0" marR="0" rtl="0">
              <a:spcBef>
                <a:spcPts val="0"/>
              </a:spcBef>
              <a:spcAft>
                <a:spcPts val="0"/>
              </a:spcAft>
              <a:buClr>
                <a:schemeClr val="accent6"/>
              </a:buClr>
              <a:buSzPts val="4000"/>
              <a:buFont typeface="Oswald"/>
              <a:buNone/>
              <a:defRPr i="0" sz="4000" u="none" cap="none" strike="noStrike">
                <a:solidFill>
                  <a:schemeClr val="accent6"/>
                </a:solidFill>
                <a:latin typeface="Oswald"/>
                <a:ea typeface="Oswald"/>
                <a:cs typeface="Oswald"/>
                <a:sym typeface="Oswald"/>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7" name="Google Shape;7;p1"/>
          <p:cNvSpPr txBox="1"/>
          <p:nvPr>
            <p:ph idx="1" type="body"/>
          </p:nvPr>
        </p:nvSpPr>
        <p:spPr>
          <a:xfrm>
            <a:off x="1595000" y="2478813"/>
            <a:ext cx="4114800" cy="2263200"/>
          </a:xfrm>
          <a:prstGeom prst="rect">
            <a:avLst/>
          </a:prstGeom>
          <a:noFill/>
          <a:ln>
            <a:noFill/>
          </a:ln>
        </p:spPr>
        <p:txBody>
          <a:bodyPr anchorCtr="0" anchor="t" bIns="22850" lIns="45725" spcFirstLastPara="1" rIns="45725" wrap="square" tIns="22850">
            <a:normAutofit/>
          </a:bodyPr>
          <a:lstStyle>
            <a:lvl1pPr indent="-298450" lvl="0" marL="457200" marR="0" rtl="0" algn="l">
              <a:spcBef>
                <a:spcPts val="300"/>
              </a:spcBef>
              <a:spcAft>
                <a:spcPts val="0"/>
              </a:spcAft>
              <a:buClr>
                <a:schemeClr val="lt1"/>
              </a:buClr>
              <a:buSzPts val="1100"/>
              <a:buFont typeface="Oswald"/>
              <a:buChar char="•"/>
              <a:defRPr i="0" sz="1100" u="none" cap="none" strike="noStrike">
                <a:solidFill>
                  <a:schemeClr val="lt1"/>
                </a:solidFill>
                <a:latin typeface="Oswald"/>
                <a:ea typeface="Oswald"/>
                <a:cs typeface="Oswald"/>
                <a:sym typeface="Oswald"/>
              </a:defRPr>
            </a:lvl1pPr>
            <a:lvl2pPr indent="-298450" lvl="1" marL="914400" marR="0" rtl="0" algn="l">
              <a:spcBef>
                <a:spcPts val="300"/>
              </a:spcBef>
              <a:spcAft>
                <a:spcPts val="0"/>
              </a:spcAft>
              <a:buClr>
                <a:schemeClr val="lt1"/>
              </a:buClr>
              <a:buSzPts val="1100"/>
              <a:buFont typeface="Oswald"/>
              <a:buChar char="–"/>
              <a:defRPr i="0" sz="1100" u="none" cap="none" strike="noStrike">
                <a:solidFill>
                  <a:schemeClr val="lt1"/>
                </a:solidFill>
                <a:latin typeface="Oswald"/>
                <a:ea typeface="Oswald"/>
                <a:cs typeface="Oswald"/>
                <a:sym typeface="Oswald"/>
              </a:defRPr>
            </a:lvl2pPr>
            <a:lvl3pPr indent="-298450" lvl="2" marL="1371600" marR="0" rtl="0" algn="l">
              <a:spcBef>
                <a:spcPts val="200"/>
              </a:spcBef>
              <a:spcAft>
                <a:spcPts val="0"/>
              </a:spcAft>
              <a:buClr>
                <a:schemeClr val="lt1"/>
              </a:buClr>
              <a:buSzPts val="1100"/>
              <a:buFont typeface="Oswald"/>
              <a:buChar char="•"/>
              <a:defRPr i="0" sz="1100" u="none" cap="none" strike="noStrike">
                <a:solidFill>
                  <a:schemeClr val="lt1"/>
                </a:solidFill>
                <a:latin typeface="Oswald"/>
                <a:ea typeface="Oswald"/>
                <a:cs typeface="Oswald"/>
                <a:sym typeface="Oswald"/>
              </a:defRPr>
            </a:lvl3pPr>
            <a:lvl4pPr indent="-298450" lvl="3" marL="1828800" marR="0" rtl="0" algn="l">
              <a:spcBef>
                <a:spcPts val="200"/>
              </a:spcBef>
              <a:spcAft>
                <a:spcPts val="0"/>
              </a:spcAft>
              <a:buClr>
                <a:schemeClr val="lt1"/>
              </a:buClr>
              <a:buSzPts val="1100"/>
              <a:buFont typeface="Oswald"/>
              <a:buChar char="–"/>
              <a:defRPr i="0" sz="1100" u="none" cap="none" strike="noStrike">
                <a:solidFill>
                  <a:schemeClr val="lt1"/>
                </a:solidFill>
                <a:latin typeface="Oswald"/>
                <a:ea typeface="Oswald"/>
                <a:cs typeface="Oswald"/>
                <a:sym typeface="Oswald"/>
              </a:defRPr>
            </a:lvl4pPr>
            <a:lvl5pPr indent="-298450" lvl="4" marL="2286000" marR="0" rtl="0" algn="l">
              <a:spcBef>
                <a:spcPts val="200"/>
              </a:spcBef>
              <a:spcAft>
                <a:spcPts val="0"/>
              </a:spcAft>
              <a:buClr>
                <a:schemeClr val="lt1"/>
              </a:buClr>
              <a:buSzPts val="1100"/>
              <a:buFont typeface="Oswald"/>
              <a:buChar char="»"/>
              <a:defRPr i="0" sz="1100" u="none" cap="none" strike="noStrike">
                <a:solidFill>
                  <a:schemeClr val="lt1"/>
                </a:solidFill>
                <a:latin typeface="Oswald"/>
                <a:ea typeface="Oswald"/>
                <a:cs typeface="Oswald"/>
                <a:sym typeface="Oswald"/>
              </a:defRPr>
            </a:lvl5pPr>
            <a:lvl6pPr indent="-298450" lvl="5" marL="2743200" marR="0" rtl="0" algn="l">
              <a:spcBef>
                <a:spcPts val="200"/>
              </a:spcBef>
              <a:spcAft>
                <a:spcPts val="0"/>
              </a:spcAft>
              <a:buClr>
                <a:schemeClr val="lt1"/>
              </a:buClr>
              <a:buSzPts val="1100"/>
              <a:buFont typeface="Oswald"/>
              <a:buChar char="•"/>
              <a:defRPr i="0" sz="1100" u="none" cap="none" strike="noStrike">
                <a:solidFill>
                  <a:schemeClr val="lt1"/>
                </a:solidFill>
                <a:latin typeface="Oswald"/>
                <a:ea typeface="Oswald"/>
                <a:cs typeface="Oswald"/>
                <a:sym typeface="Oswald"/>
              </a:defRPr>
            </a:lvl6pPr>
            <a:lvl7pPr indent="-298450" lvl="6" marL="3200400" marR="0" rtl="0" algn="l">
              <a:spcBef>
                <a:spcPts val="200"/>
              </a:spcBef>
              <a:spcAft>
                <a:spcPts val="0"/>
              </a:spcAft>
              <a:buClr>
                <a:schemeClr val="lt1"/>
              </a:buClr>
              <a:buSzPts val="1100"/>
              <a:buFont typeface="Oswald"/>
              <a:buChar char="•"/>
              <a:defRPr i="0" sz="1100" u="none" cap="none" strike="noStrike">
                <a:solidFill>
                  <a:schemeClr val="lt1"/>
                </a:solidFill>
                <a:latin typeface="Oswald"/>
                <a:ea typeface="Oswald"/>
                <a:cs typeface="Oswald"/>
                <a:sym typeface="Oswald"/>
              </a:defRPr>
            </a:lvl7pPr>
            <a:lvl8pPr indent="-298450" lvl="7" marL="3657600" marR="0" rtl="0" algn="l">
              <a:spcBef>
                <a:spcPts val="200"/>
              </a:spcBef>
              <a:spcAft>
                <a:spcPts val="0"/>
              </a:spcAft>
              <a:buClr>
                <a:schemeClr val="lt1"/>
              </a:buClr>
              <a:buSzPts val="1100"/>
              <a:buFont typeface="Oswald"/>
              <a:buChar char="•"/>
              <a:defRPr i="0" sz="1100" u="none" cap="none" strike="noStrike">
                <a:solidFill>
                  <a:schemeClr val="lt1"/>
                </a:solidFill>
                <a:latin typeface="Oswald"/>
                <a:ea typeface="Oswald"/>
                <a:cs typeface="Oswald"/>
                <a:sym typeface="Oswald"/>
              </a:defRPr>
            </a:lvl8pPr>
            <a:lvl9pPr indent="-298450" lvl="8" marL="4114800" marR="0" rtl="0" algn="l">
              <a:spcBef>
                <a:spcPts val="200"/>
              </a:spcBef>
              <a:spcAft>
                <a:spcPts val="0"/>
              </a:spcAft>
              <a:buClr>
                <a:schemeClr val="lt1"/>
              </a:buClr>
              <a:buSzPts val="1100"/>
              <a:buFont typeface="Oswald"/>
              <a:buChar char="•"/>
              <a:defRPr i="0" sz="1100" u="none" cap="none" strike="noStrike">
                <a:solidFill>
                  <a:schemeClr val="lt1"/>
                </a:solidFill>
                <a:latin typeface="Oswald"/>
                <a:ea typeface="Oswald"/>
                <a:cs typeface="Oswald"/>
                <a:sym typeface="Oswal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9.png"/><Relationship Id="rId11" Type="http://schemas.openxmlformats.org/officeDocument/2006/relationships/image" Target="../media/image11.png"/><Relationship Id="rId10" Type="http://schemas.openxmlformats.org/officeDocument/2006/relationships/image" Target="../media/image17.png"/><Relationship Id="rId9" Type="http://schemas.openxmlformats.org/officeDocument/2006/relationships/image" Target="../media/image20.png"/><Relationship Id="rId5" Type="http://schemas.openxmlformats.org/officeDocument/2006/relationships/image" Target="../media/image3.png"/><Relationship Id="rId6" Type="http://schemas.openxmlformats.org/officeDocument/2006/relationships/image" Target="../media/image7.png"/><Relationship Id="rId7" Type="http://schemas.openxmlformats.org/officeDocument/2006/relationships/image" Target="../media/image21.png"/><Relationship Id="rId8"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9.png"/><Relationship Id="rId10" Type="http://schemas.openxmlformats.org/officeDocument/2006/relationships/image" Target="../media/image29.png"/><Relationship Id="rId9"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4.png"/><Relationship Id="rId7" Type="http://schemas.openxmlformats.org/officeDocument/2006/relationships/image" Target="../media/image23.png"/><Relationship Id="rId8"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32.png"/><Relationship Id="rId9" Type="http://schemas.openxmlformats.org/officeDocument/2006/relationships/image" Target="../media/image36.png"/><Relationship Id="rId5" Type="http://schemas.openxmlformats.org/officeDocument/2006/relationships/image" Target="../media/image35.png"/><Relationship Id="rId6" Type="http://schemas.openxmlformats.org/officeDocument/2006/relationships/image" Target="../media/image37.png"/><Relationship Id="rId7" Type="http://schemas.openxmlformats.org/officeDocument/2006/relationships/image" Target="../media/image28.png"/><Relationship Id="rId8"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3.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1" Type="http://schemas.openxmlformats.org/officeDocument/2006/relationships/hyperlink" Target="https://news.mit.edu/2023/explained-generative-ai-1109" TargetMode="External"/><Relationship Id="rId10" Type="http://schemas.openxmlformats.org/officeDocument/2006/relationships/hyperlink" Target="https://en.wikipedia.org/wiki/Generative_artificial_intelligence" TargetMode="External"/><Relationship Id="rId13" Type="http://schemas.openxmlformats.org/officeDocument/2006/relationships/hyperlink" Target="https://spectrum.ieee.org/what-is-generative-ai" TargetMode="External"/><Relationship Id="rId12" Type="http://schemas.openxmlformats.org/officeDocument/2006/relationships/hyperlink" Target="https://www.ibm.com/topics/generative-ai" TargetMode="External"/><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1.png"/><Relationship Id="rId9" Type="http://schemas.openxmlformats.org/officeDocument/2006/relationships/hyperlink" Target="https://hai.stanford.edu/news/privacy-ai-era-how-do-we-protect-our-personal-information" TargetMode="External"/><Relationship Id="rId15" Type="http://schemas.openxmlformats.org/officeDocument/2006/relationships/hyperlink" Target="https://yellow.ai/blog/types-of-generative-ai/" TargetMode="External"/><Relationship Id="rId14" Type="http://schemas.openxmlformats.org/officeDocument/2006/relationships/hyperlink" Target="https://www.oracle.com/artificial-intelligence/generative-ai/what-is-generative-ai/" TargetMode="External"/><Relationship Id="rId5" Type="http://schemas.openxmlformats.org/officeDocument/2006/relationships/hyperlink" Target="https://aibusiness.com/responsible-ai/address-bias-in-generative-ai-to-unlock-benefits-while-minimizing-risk#close-modal" TargetMode="External"/><Relationship Id="rId6" Type="http://schemas.openxmlformats.org/officeDocument/2006/relationships/hyperlink" Target="https://www.sap.com/resources/what-is-ai-bias" TargetMode="External"/><Relationship Id="rId7" Type="http://schemas.openxmlformats.org/officeDocument/2006/relationships/hyperlink" Target="https://www.spotdraft.com/blog/mitigating-privacy-issues-around-ai" TargetMode="External"/><Relationship Id="rId8" Type="http://schemas.openxmlformats.org/officeDocument/2006/relationships/hyperlink" Target="https://www.dataquest.io/blog/what-is-generative-ai/"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16.png"/><Relationship Id="rId6" Type="http://schemas.openxmlformats.org/officeDocument/2006/relationships/image" Target="../media/image15.png"/><Relationship Id="rId7" Type="http://schemas.openxmlformats.org/officeDocument/2006/relationships/image" Target="../media/image18.png"/><Relationship Id="rId8"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21.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grpSp>
        <p:nvGrpSpPr>
          <p:cNvPr id="382" name="Google Shape;382;p12"/>
          <p:cNvGrpSpPr/>
          <p:nvPr/>
        </p:nvGrpSpPr>
        <p:grpSpPr>
          <a:xfrm rot="10800000">
            <a:off x="182" y="102"/>
            <a:ext cx="9143818" cy="5215727"/>
            <a:chOff x="0" y="-38100"/>
            <a:chExt cx="4816592" cy="2747433"/>
          </a:xfrm>
        </p:grpSpPr>
        <p:sp>
          <p:nvSpPr>
            <p:cNvPr id="383" name="Google Shape;383;p12"/>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384" name="Google Shape;384;p12"/>
            <p:cNvSpPr txBox="1"/>
            <p:nvPr/>
          </p:nvSpPr>
          <p:spPr>
            <a:xfrm>
              <a:off x="0" y="-38100"/>
              <a:ext cx="4816500" cy="27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385" name="Google Shape;385;p12"/>
          <p:cNvPicPr preferRelativeResize="0"/>
          <p:nvPr/>
        </p:nvPicPr>
        <p:blipFill>
          <a:blip r:embed="rId3">
            <a:alphaModFix/>
          </a:blip>
          <a:stretch>
            <a:fillRect/>
          </a:stretch>
        </p:blipFill>
        <p:spPr>
          <a:xfrm>
            <a:off x="4017938" y="-964787"/>
            <a:ext cx="7145364" cy="7145364"/>
          </a:xfrm>
          <a:prstGeom prst="rect">
            <a:avLst/>
          </a:prstGeom>
          <a:noFill/>
          <a:ln>
            <a:noFill/>
          </a:ln>
        </p:spPr>
      </p:pic>
      <p:pic>
        <p:nvPicPr>
          <p:cNvPr id="386" name="Google Shape;386;p12"/>
          <p:cNvPicPr preferRelativeResize="0"/>
          <p:nvPr/>
        </p:nvPicPr>
        <p:blipFill>
          <a:blip r:embed="rId4">
            <a:alphaModFix/>
          </a:blip>
          <a:stretch>
            <a:fillRect/>
          </a:stretch>
        </p:blipFill>
        <p:spPr>
          <a:xfrm>
            <a:off x="6248495" y="36144"/>
            <a:ext cx="2895510" cy="5143500"/>
          </a:xfrm>
          <a:prstGeom prst="rect">
            <a:avLst/>
          </a:prstGeom>
          <a:noFill/>
          <a:ln>
            <a:noFill/>
          </a:ln>
        </p:spPr>
      </p:pic>
      <p:pic>
        <p:nvPicPr>
          <p:cNvPr id="387" name="Google Shape;387;p12"/>
          <p:cNvPicPr preferRelativeResize="0"/>
          <p:nvPr/>
        </p:nvPicPr>
        <p:blipFill>
          <a:blip r:embed="rId5">
            <a:alphaModFix/>
          </a:blip>
          <a:stretch>
            <a:fillRect/>
          </a:stretch>
        </p:blipFill>
        <p:spPr>
          <a:xfrm>
            <a:off x="7724025" y="453256"/>
            <a:ext cx="2638312" cy="802825"/>
          </a:xfrm>
          <a:prstGeom prst="rect">
            <a:avLst/>
          </a:prstGeom>
          <a:noFill/>
          <a:ln>
            <a:noFill/>
          </a:ln>
        </p:spPr>
      </p:pic>
      <p:pic>
        <p:nvPicPr>
          <p:cNvPr id="388" name="Google Shape;388;p12"/>
          <p:cNvPicPr preferRelativeResize="0"/>
          <p:nvPr/>
        </p:nvPicPr>
        <p:blipFill>
          <a:blip r:embed="rId6">
            <a:alphaModFix/>
          </a:blip>
          <a:stretch>
            <a:fillRect/>
          </a:stretch>
        </p:blipFill>
        <p:spPr>
          <a:xfrm>
            <a:off x="5099200" y="466894"/>
            <a:ext cx="4158834" cy="4733339"/>
          </a:xfrm>
          <a:prstGeom prst="rect">
            <a:avLst/>
          </a:prstGeom>
          <a:noFill/>
          <a:ln>
            <a:noFill/>
          </a:ln>
        </p:spPr>
      </p:pic>
      <p:pic>
        <p:nvPicPr>
          <p:cNvPr id="389" name="Google Shape;389;p12"/>
          <p:cNvPicPr preferRelativeResize="0"/>
          <p:nvPr/>
        </p:nvPicPr>
        <p:blipFill>
          <a:blip r:embed="rId7">
            <a:alphaModFix/>
          </a:blip>
          <a:stretch>
            <a:fillRect/>
          </a:stretch>
        </p:blipFill>
        <p:spPr>
          <a:xfrm>
            <a:off x="-937155" y="0"/>
            <a:ext cx="2895510" cy="5143500"/>
          </a:xfrm>
          <a:prstGeom prst="rect">
            <a:avLst/>
          </a:prstGeom>
          <a:noFill/>
          <a:ln>
            <a:noFill/>
          </a:ln>
        </p:spPr>
      </p:pic>
      <p:grpSp>
        <p:nvGrpSpPr>
          <p:cNvPr id="390" name="Google Shape;390;p12"/>
          <p:cNvGrpSpPr/>
          <p:nvPr/>
        </p:nvGrpSpPr>
        <p:grpSpPr>
          <a:xfrm>
            <a:off x="930960" y="1046564"/>
            <a:ext cx="1923922" cy="166158"/>
            <a:chOff x="0" y="-43887"/>
            <a:chExt cx="5130458" cy="443088"/>
          </a:xfrm>
        </p:grpSpPr>
        <p:grpSp>
          <p:nvGrpSpPr>
            <p:cNvPr id="391" name="Google Shape;391;p12"/>
            <p:cNvGrpSpPr/>
            <p:nvPr/>
          </p:nvGrpSpPr>
          <p:grpSpPr>
            <a:xfrm>
              <a:off x="0" y="-43887"/>
              <a:ext cx="468132" cy="443088"/>
              <a:chOff x="0" y="-38100"/>
              <a:chExt cx="406400" cy="384658"/>
            </a:xfrm>
          </p:grpSpPr>
          <p:sp>
            <p:nvSpPr>
              <p:cNvPr id="392" name="Google Shape;392;p12"/>
              <p:cNvSpPr/>
              <p:nvPr/>
            </p:nvSpPr>
            <p:spPr>
              <a:xfrm>
                <a:off x="0" y="0"/>
                <a:ext cx="406400" cy="346558"/>
              </a:xfrm>
              <a:custGeom>
                <a:rect b="b" l="l" r="r" t="t"/>
                <a:pathLst>
                  <a:path extrusionOk="0" h="346558" w="406400">
                    <a:moveTo>
                      <a:pt x="203200" y="0"/>
                    </a:moveTo>
                    <a:lnTo>
                      <a:pt x="406400" y="0"/>
                    </a:lnTo>
                    <a:lnTo>
                      <a:pt x="203200" y="346558"/>
                    </a:lnTo>
                    <a:lnTo>
                      <a:pt x="0" y="346558"/>
                    </a:lnTo>
                    <a:lnTo>
                      <a:pt x="203200" y="0"/>
                    </a:lnTo>
                    <a:close/>
                  </a:path>
                </a:pathLst>
              </a:custGeom>
              <a:solidFill>
                <a:srgbClr val="5895C3">
                  <a:alpha val="69800"/>
                </a:srgbClr>
              </a:solidFill>
              <a:ln>
                <a:noFill/>
              </a:ln>
            </p:spPr>
          </p:sp>
          <p:sp>
            <p:nvSpPr>
              <p:cNvPr id="393" name="Google Shape;393;p12"/>
              <p:cNvSpPr txBox="1"/>
              <p:nvPr/>
            </p:nvSpPr>
            <p:spPr>
              <a:xfrm>
                <a:off x="101600" y="-38100"/>
                <a:ext cx="203100" cy="3846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94" name="Google Shape;394;p12"/>
            <p:cNvGrpSpPr/>
            <p:nvPr/>
          </p:nvGrpSpPr>
          <p:grpSpPr>
            <a:xfrm>
              <a:off x="518036" y="-43887"/>
              <a:ext cx="468132" cy="443088"/>
              <a:chOff x="0" y="-38100"/>
              <a:chExt cx="406400" cy="384658"/>
            </a:xfrm>
          </p:grpSpPr>
          <p:sp>
            <p:nvSpPr>
              <p:cNvPr id="395" name="Google Shape;395;p12"/>
              <p:cNvSpPr/>
              <p:nvPr/>
            </p:nvSpPr>
            <p:spPr>
              <a:xfrm>
                <a:off x="0" y="0"/>
                <a:ext cx="406400" cy="346558"/>
              </a:xfrm>
              <a:custGeom>
                <a:rect b="b" l="l" r="r" t="t"/>
                <a:pathLst>
                  <a:path extrusionOk="0" h="346558" w="406400">
                    <a:moveTo>
                      <a:pt x="203200" y="0"/>
                    </a:moveTo>
                    <a:lnTo>
                      <a:pt x="406400" y="0"/>
                    </a:lnTo>
                    <a:lnTo>
                      <a:pt x="203200" y="346558"/>
                    </a:lnTo>
                    <a:lnTo>
                      <a:pt x="0" y="346558"/>
                    </a:lnTo>
                    <a:lnTo>
                      <a:pt x="203200" y="0"/>
                    </a:lnTo>
                    <a:close/>
                  </a:path>
                </a:pathLst>
              </a:custGeom>
              <a:solidFill>
                <a:srgbClr val="5895C3">
                  <a:alpha val="69800"/>
                </a:srgbClr>
              </a:solidFill>
              <a:ln>
                <a:noFill/>
              </a:ln>
            </p:spPr>
          </p:sp>
          <p:sp>
            <p:nvSpPr>
              <p:cNvPr id="396" name="Google Shape;396;p12"/>
              <p:cNvSpPr txBox="1"/>
              <p:nvPr/>
            </p:nvSpPr>
            <p:spPr>
              <a:xfrm>
                <a:off x="101600" y="-38100"/>
                <a:ext cx="203100" cy="3846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97" name="Google Shape;397;p12"/>
            <p:cNvGrpSpPr/>
            <p:nvPr/>
          </p:nvGrpSpPr>
          <p:grpSpPr>
            <a:xfrm>
              <a:off x="1036072" y="-43887"/>
              <a:ext cx="468132" cy="443088"/>
              <a:chOff x="0" y="-38100"/>
              <a:chExt cx="406400" cy="384658"/>
            </a:xfrm>
          </p:grpSpPr>
          <p:sp>
            <p:nvSpPr>
              <p:cNvPr id="398" name="Google Shape;398;p12"/>
              <p:cNvSpPr/>
              <p:nvPr/>
            </p:nvSpPr>
            <p:spPr>
              <a:xfrm>
                <a:off x="0" y="0"/>
                <a:ext cx="406400" cy="346558"/>
              </a:xfrm>
              <a:custGeom>
                <a:rect b="b" l="l" r="r" t="t"/>
                <a:pathLst>
                  <a:path extrusionOk="0" h="346558" w="406400">
                    <a:moveTo>
                      <a:pt x="203200" y="0"/>
                    </a:moveTo>
                    <a:lnTo>
                      <a:pt x="406400" y="0"/>
                    </a:lnTo>
                    <a:lnTo>
                      <a:pt x="203200" y="346558"/>
                    </a:lnTo>
                    <a:lnTo>
                      <a:pt x="0" y="346558"/>
                    </a:lnTo>
                    <a:lnTo>
                      <a:pt x="203200" y="0"/>
                    </a:lnTo>
                    <a:close/>
                  </a:path>
                </a:pathLst>
              </a:custGeom>
              <a:solidFill>
                <a:srgbClr val="5895C3">
                  <a:alpha val="69800"/>
                </a:srgbClr>
              </a:solidFill>
              <a:ln>
                <a:noFill/>
              </a:ln>
            </p:spPr>
          </p:sp>
          <p:sp>
            <p:nvSpPr>
              <p:cNvPr id="399" name="Google Shape;399;p12"/>
              <p:cNvSpPr txBox="1"/>
              <p:nvPr/>
            </p:nvSpPr>
            <p:spPr>
              <a:xfrm>
                <a:off x="101600" y="-38100"/>
                <a:ext cx="203100" cy="3846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00" name="Google Shape;400;p12"/>
            <p:cNvGrpSpPr/>
            <p:nvPr/>
          </p:nvGrpSpPr>
          <p:grpSpPr>
            <a:xfrm>
              <a:off x="1554109" y="-43887"/>
              <a:ext cx="468132" cy="443088"/>
              <a:chOff x="0" y="-38100"/>
              <a:chExt cx="406400" cy="384658"/>
            </a:xfrm>
          </p:grpSpPr>
          <p:sp>
            <p:nvSpPr>
              <p:cNvPr id="401" name="Google Shape;401;p12"/>
              <p:cNvSpPr/>
              <p:nvPr/>
            </p:nvSpPr>
            <p:spPr>
              <a:xfrm>
                <a:off x="0" y="0"/>
                <a:ext cx="406400" cy="346558"/>
              </a:xfrm>
              <a:custGeom>
                <a:rect b="b" l="l" r="r" t="t"/>
                <a:pathLst>
                  <a:path extrusionOk="0" h="346558" w="406400">
                    <a:moveTo>
                      <a:pt x="203200" y="0"/>
                    </a:moveTo>
                    <a:lnTo>
                      <a:pt x="406400" y="0"/>
                    </a:lnTo>
                    <a:lnTo>
                      <a:pt x="203200" y="346558"/>
                    </a:lnTo>
                    <a:lnTo>
                      <a:pt x="0" y="346558"/>
                    </a:lnTo>
                    <a:lnTo>
                      <a:pt x="203200" y="0"/>
                    </a:lnTo>
                    <a:close/>
                  </a:path>
                </a:pathLst>
              </a:custGeom>
              <a:solidFill>
                <a:srgbClr val="5895C3">
                  <a:alpha val="69800"/>
                </a:srgbClr>
              </a:solidFill>
              <a:ln>
                <a:noFill/>
              </a:ln>
            </p:spPr>
          </p:sp>
          <p:sp>
            <p:nvSpPr>
              <p:cNvPr id="402" name="Google Shape;402;p12"/>
              <p:cNvSpPr txBox="1"/>
              <p:nvPr/>
            </p:nvSpPr>
            <p:spPr>
              <a:xfrm>
                <a:off x="101600" y="-38100"/>
                <a:ext cx="203100" cy="3846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03" name="Google Shape;403;p12"/>
            <p:cNvGrpSpPr/>
            <p:nvPr/>
          </p:nvGrpSpPr>
          <p:grpSpPr>
            <a:xfrm>
              <a:off x="2072145" y="-43887"/>
              <a:ext cx="468132" cy="443088"/>
              <a:chOff x="0" y="-38100"/>
              <a:chExt cx="406400" cy="384658"/>
            </a:xfrm>
          </p:grpSpPr>
          <p:sp>
            <p:nvSpPr>
              <p:cNvPr id="404" name="Google Shape;404;p12"/>
              <p:cNvSpPr/>
              <p:nvPr/>
            </p:nvSpPr>
            <p:spPr>
              <a:xfrm>
                <a:off x="0" y="0"/>
                <a:ext cx="406400" cy="346558"/>
              </a:xfrm>
              <a:custGeom>
                <a:rect b="b" l="l" r="r" t="t"/>
                <a:pathLst>
                  <a:path extrusionOk="0" h="346558" w="406400">
                    <a:moveTo>
                      <a:pt x="203200" y="0"/>
                    </a:moveTo>
                    <a:lnTo>
                      <a:pt x="406400" y="0"/>
                    </a:lnTo>
                    <a:lnTo>
                      <a:pt x="203200" y="346558"/>
                    </a:lnTo>
                    <a:lnTo>
                      <a:pt x="0" y="346558"/>
                    </a:lnTo>
                    <a:lnTo>
                      <a:pt x="203200" y="0"/>
                    </a:lnTo>
                    <a:close/>
                  </a:path>
                </a:pathLst>
              </a:custGeom>
              <a:solidFill>
                <a:srgbClr val="5895C3">
                  <a:alpha val="69800"/>
                </a:srgbClr>
              </a:solidFill>
              <a:ln>
                <a:noFill/>
              </a:ln>
            </p:spPr>
          </p:sp>
          <p:sp>
            <p:nvSpPr>
              <p:cNvPr id="405" name="Google Shape;405;p12"/>
              <p:cNvSpPr txBox="1"/>
              <p:nvPr/>
            </p:nvSpPr>
            <p:spPr>
              <a:xfrm>
                <a:off x="101600" y="-38100"/>
                <a:ext cx="203100" cy="3846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06" name="Google Shape;406;p12"/>
            <p:cNvGrpSpPr/>
            <p:nvPr/>
          </p:nvGrpSpPr>
          <p:grpSpPr>
            <a:xfrm>
              <a:off x="2590181" y="-43887"/>
              <a:ext cx="468132" cy="443088"/>
              <a:chOff x="0" y="-38100"/>
              <a:chExt cx="406400" cy="384658"/>
            </a:xfrm>
          </p:grpSpPr>
          <p:sp>
            <p:nvSpPr>
              <p:cNvPr id="407" name="Google Shape;407;p12"/>
              <p:cNvSpPr/>
              <p:nvPr/>
            </p:nvSpPr>
            <p:spPr>
              <a:xfrm>
                <a:off x="0" y="0"/>
                <a:ext cx="406400" cy="346558"/>
              </a:xfrm>
              <a:custGeom>
                <a:rect b="b" l="l" r="r" t="t"/>
                <a:pathLst>
                  <a:path extrusionOk="0" h="346558" w="406400">
                    <a:moveTo>
                      <a:pt x="203200" y="0"/>
                    </a:moveTo>
                    <a:lnTo>
                      <a:pt x="406400" y="0"/>
                    </a:lnTo>
                    <a:lnTo>
                      <a:pt x="203200" y="346558"/>
                    </a:lnTo>
                    <a:lnTo>
                      <a:pt x="0" y="346558"/>
                    </a:lnTo>
                    <a:lnTo>
                      <a:pt x="203200" y="0"/>
                    </a:lnTo>
                    <a:close/>
                  </a:path>
                </a:pathLst>
              </a:custGeom>
              <a:solidFill>
                <a:srgbClr val="5895C3">
                  <a:alpha val="69800"/>
                </a:srgbClr>
              </a:solidFill>
              <a:ln>
                <a:noFill/>
              </a:ln>
            </p:spPr>
          </p:sp>
          <p:sp>
            <p:nvSpPr>
              <p:cNvPr id="408" name="Google Shape;408;p12"/>
              <p:cNvSpPr txBox="1"/>
              <p:nvPr/>
            </p:nvSpPr>
            <p:spPr>
              <a:xfrm>
                <a:off x="101600" y="-38100"/>
                <a:ext cx="203100" cy="3846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09" name="Google Shape;409;p12"/>
            <p:cNvGrpSpPr/>
            <p:nvPr/>
          </p:nvGrpSpPr>
          <p:grpSpPr>
            <a:xfrm>
              <a:off x="3108217" y="-43887"/>
              <a:ext cx="468132" cy="443088"/>
              <a:chOff x="0" y="-38100"/>
              <a:chExt cx="406400" cy="384658"/>
            </a:xfrm>
          </p:grpSpPr>
          <p:sp>
            <p:nvSpPr>
              <p:cNvPr id="410" name="Google Shape;410;p12"/>
              <p:cNvSpPr/>
              <p:nvPr/>
            </p:nvSpPr>
            <p:spPr>
              <a:xfrm>
                <a:off x="0" y="0"/>
                <a:ext cx="406400" cy="346558"/>
              </a:xfrm>
              <a:custGeom>
                <a:rect b="b" l="l" r="r" t="t"/>
                <a:pathLst>
                  <a:path extrusionOk="0" h="346558" w="406400">
                    <a:moveTo>
                      <a:pt x="203200" y="0"/>
                    </a:moveTo>
                    <a:lnTo>
                      <a:pt x="406400" y="0"/>
                    </a:lnTo>
                    <a:lnTo>
                      <a:pt x="203200" y="346558"/>
                    </a:lnTo>
                    <a:lnTo>
                      <a:pt x="0" y="346558"/>
                    </a:lnTo>
                    <a:lnTo>
                      <a:pt x="203200" y="0"/>
                    </a:lnTo>
                    <a:close/>
                  </a:path>
                </a:pathLst>
              </a:custGeom>
              <a:solidFill>
                <a:srgbClr val="5895C3">
                  <a:alpha val="69800"/>
                </a:srgbClr>
              </a:solidFill>
              <a:ln>
                <a:noFill/>
              </a:ln>
            </p:spPr>
          </p:sp>
          <p:sp>
            <p:nvSpPr>
              <p:cNvPr id="411" name="Google Shape;411;p12"/>
              <p:cNvSpPr txBox="1"/>
              <p:nvPr/>
            </p:nvSpPr>
            <p:spPr>
              <a:xfrm>
                <a:off x="101600" y="-38100"/>
                <a:ext cx="203100" cy="3846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12" name="Google Shape;412;p12"/>
            <p:cNvGrpSpPr/>
            <p:nvPr/>
          </p:nvGrpSpPr>
          <p:grpSpPr>
            <a:xfrm>
              <a:off x="3626253" y="-43887"/>
              <a:ext cx="468132" cy="443088"/>
              <a:chOff x="0" y="-38100"/>
              <a:chExt cx="406400" cy="384658"/>
            </a:xfrm>
          </p:grpSpPr>
          <p:sp>
            <p:nvSpPr>
              <p:cNvPr id="413" name="Google Shape;413;p12"/>
              <p:cNvSpPr/>
              <p:nvPr/>
            </p:nvSpPr>
            <p:spPr>
              <a:xfrm>
                <a:off x="0" y="0"/>
                <a:ext cx="406400" cy="346558"/>
              </a:xfrm>
              <a:custGeom>
                <a:rect b="b" l="l" r="r" t="t"/>
                <a:pathLst>
                  <a:path extrusionOk="0" h="346558" w="406400">
                    <a:moveTo>
                      <a:pt x="203200" y="0"/>
                    </a:moveTo>
                    <a:lnTo>
                      <a:pt x="406400" y="0"/>
                    </a:lnTo>
                    <a:lnTo>
                      <a:pt x="203200" y="346558"/>
                    </a:lnTo>
                    <a:lnTo>
                      <a:pt x="0" y="346558"/>
                    </a:lnTo>
                    <a:lnTo>
                      <a:pt x="203200" y="0"/>
                    </a:lnTo>
                    <a:close/>
                  </a:path>
                </a:pathLst>
              </a:custGeom>
              <a:solidFill>
                <a:srgbClr val="5895C3">
                  <a:alpha val="69800"/>
                </a:srgbClr>
              </a:solidFill>
              <a:ln>
                <a:noFill/>
              </a:ln>
            </p:spPr>
          </p:sp>
          <p:sp>
            <p:nvSpPr>
              <p:cNvPr id="414" name="Google Shape;414;p12"/>
              <p:cNvSpPr txBox="1"/>
              <p:nvPr/>
            </p:nvSpPr>
            <p:spPr>
              <a:xfrm>
                <a:off x="101600" y="-38100"/>
                <a:ext cx="203100" cy="3846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15" name="Google Shape;415;p12"/>
            <p:cNvGrpSpPr/>
            <p:nvPr/>
          </p:nvGrpSpPr>
          <p:grpSpPr>
            <a:xfrm>
              <a:off x="4144290" y="-43887"/>
              <a:ext cx="468132" cy="443088"/>
              <a:chOff x="0" y="-38100"/>
              <a:chExt cx="406400" cy="384658"/>
            </a:xfrm>
          </p:grpSpPr>
          <p:sp>
            <p:nvSpPr>
              <p:cNvPr id="416" name="Google Shape;416;p12"/>
              <p:cNvSpPr/>
              <p:nvPr/>
            </p:nvSpPr>
            <p:spPr>
              <a:xfrm>
                <a:off x="0" y="0"/>
                <a:ext cx="406400" cy="346558"/>
              </a:xfrm>
              <a:custGeom>
                <a:rect b="b" l="l" r="r" t="t"/>
                <a:pathLst>
                  <a:path extrusionOk="0" h="346558" w="406400">
                    <a:moveTo>
                      <a:pt x="203200" y="0"/>
                    </a:moveTo>
                    <a:lnTo>
                      <a:pt x="406400" y="0"/>
                    </a:lnTo>
                    <a:lnTo>
                      <a:pt x="203200" y="346558"/>
                    </a:lnTo>
                    <a:lnTo>
                      <a:pt x="0" y="346558"/>
                    </a:lnTo>
                    <a:lnTo>
                      <a:pt x="203200" y="0"/>
                    </a:lnTo>
                    <a:close/>
                  </a:path>
                </a:pathLst>
              </a:custGeom>
              <a:solidFill>
                <a:srgbClr val="5895C3">
                  <a:alpha val="69800"/>
                </a:srgbClr>
              </a:solidFill>
              <a:ln>
                <a:noFill/>
              </a:ln>
            </p:spPr>
          </p:sp>
          <p:sp>
            <p:nvSpPr>
              <p:cNvPr id="417" name="Google Shape;417;p12"/>
              <p:cNvSpPr txBox="1"/>
              <p:nvPr/>
            </p:nvSpPr>
            <p:spPr>
              <a:xfrm>
                <a:off x="101600" y="-38100"/>
                <a:ext cx="203100" cy="3846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18" name="Google Shape;418;p12"/>
            <p:cNvGrpSpPr/>
            <p:nvPr/>
          </p:nvGrpSpPr>
          <p:grpSpPr>
            <a:xfrm>
              <a:off x="4662326" y="-43887"/>
              <a:ext cx="468132" cy="443088"/>
              <a:chOff x="0" y="-38100"/>
              <a:chExt cx="406400" cy="384658"/>
            </a:xfrm>
          </p:grpSpPr>
          <p:sp>
            <p:nvSpPr>
              <p:cNvPr id="419" name="Google Shape;419;p12"/>
              <p:cNvSpPr/>
              <p:nvPr/>
            </p:nvSpPr>
            <p:spPr>
              <a:xfrm>
                <a:off x="0" y="0"/>
                <a:ext cx="406400" cy="346558"/>
              </a:xfrm>
              <a:custGeom>
                <a:rect b="b" l="l" r="r" t="t"/>
                <a:pathLst>
                  <a:path extrusionOk="0" h="346558" w="406400">
                    <a:moveTo>
                      <a:pt x="203200" y="0"/>
                    </a:moveTo>
                    <a:lnTo>
                      <a:pt x="406400" y="0"/>
                    </a:lnTo>
                    <a:lnTo>
                      <a:pt x="203200" y="346558"/>
                    </a:lnTo>
                    <a:lnTo>
                      <a:pt x="0" y="346558"/>
                    </a:lnTo>
                    <a:lnTo>
                      <a:pt x="203200" y="0"/>
                    </a:lnTo>
                    <a:close/>
                  </a:path>
                </a:pathLst>
              </a:custGeom>
              <a:solidFill>
                <a:srgbClr val="5895C3">
                  <a:alpha val="69800"/>
                </a:srgbClr>
              </a:solidFill>
              <a:ln>
                <a:noFill/>
              </a:ln>
            </p:spPr>
          </p:sp>
          <p:sp>
            <p:nvSpPr>
              <p:cNvPr id="420" name="Google Shape;420;p12"/>
              <p:cNvSpPr txBox="1"/>
              <p:nvPr/>
            </p:nvSpPr>
            <p:spPr>
              <a:xfrm>
                <a:off x="101600" y="-38100"/>
                <a:ext cx="203100" cy="3846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sp>
        <p:nvSpPr>
          <p:cNvPr id="421" name="Google Shape;421;p12"/>
          <p:cNvSpPr/>
          <p:nvPr/>
        </p:nvSpPr>
        <p:spPr>
          <a:xfrm>
            <a:off x="638500" y="295859"/>
            <a:ext cx="245195" cy="179661"/>
          </a:xfrm>
          <a:custGeom>
            <a:rect b="b" l="l" r="r" t="t"/>
            <a:pathLst>
              <a:path extrusionOk="0" h="359322" w="490390">
                <a:moveTo>
                  <a:pt x="0" y="0"/>
                </a:moveTo>
                <a:lnTo>
                  <a:pt x="490390" y="0"/>
                </a:lnTo>
                <a:lnTo>
                  <a:pt x="490390" y="359322"/>
                </a:lnTo>
                <a:lnTo>
                  <a:pt x="0" y="359322"/>
                </a:lnTo>
                <a:lnTo>
                  <a:pt x="0" y="0"/>
                </a:lnTo>
                <a:close/>
              </a:path>
            </a:pathLst>
          </a:custGeom>
          <a:blipFill rotWithShape="1">
            <a:blip r:embed="rId8">
              <a:alphaModFix/>
            </a:blip>
            <a:stretch>
              <a:fillRect b="0" l="0" r="0" t="0"/>
            </a:stretch>
          </a:blipFill>
          <a:ln>
            <a:noFill/>
          </a:ln>
        </p:spPr>
      </p:sp>
      <p:sp>
        <p:nvSpPr>
          <p:cNvPr id="422" name="Google Shape;422;p12"/>
          <p:cNvSpPr txBox="1"/>
          <p:nvPr/>
        </p:nvSpPr>
        <p:spPr>
          <a:xfrm>
            <a:off x="514350" y="1474138"/>
            <a:ext cx="4775700" cy="1046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3400">
                <a:solidFill>
                  <a:srgbClr val="FFFFFF"/>
                </a:solidFill>
                <a:latin typeface="Oswald"/>
                <a:ea typeface="Oswald"/>
                <a:cs typeface="Oswald"/>
                <a:sym typeface="Oswald"/>
              </a:rPr>
              <a:t>Generative</a:t>
            </a:r>
            <a:endParaRPr sz="700"/>
          </a:p>
          <a:p>
            <a:pPr indent="0" lvl="0" marL="0" marR="0" rtl="0" algn="l">
              <a:lnSpc>
                <a:spcPct val="100000"/>
              </a:lnSpc>
              <a:spcBef>
                <a:spcPts val="0"/>
              </a:spcBef>
              <a:spcAft>
                <a:spcPts val="0"/>
              </a:spcAft>
              <a:buNone/>
            </a:pPr>
            <a:r>
              <a:rPr b="1" i="0" lang="en" sz="3400" u="none" cap="none" strike="noStrike">
                <a:solidFill>
                  <a:srgbClr val="60C7F6"/>
                </a:solidFill>
                <a:latin typeface="Oswald"/>
                <a:ea typeface="Oswald"/>
                <a:cs typeface="Oswald"/>
                <a:sym typeface="Oswald"/>
              </a:rPr>
              <a:t>ARTIFICIAL INTELLIGENCE</a:t>
            </a:r>
            <a:endParaRPr sz="700"/>
          </a:p>
        </p:txBody>
      </p:sp>
      <p:sp>
        <p:nvSpPr>
          <p:cNvPr id="423" name="Google Shape;423;p12"/>
          <p:cNvSpPr txBox="1"/>
          <p:nvPr/>
        </p:nvSpPr>
        <p:spPr>
          <a:xfrm>
            <a:off x="514350" y="2599904"/>
            <a:ext cx="3503700" cy="277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900">
                <a:solidFill>
                  <a:srgbClr val="FFFFFF"/>
                </a:solidFill>
                <a:latin typeface="Montserrat"/>
                <a:ea typeface="Montserrat"/>
                <a:cs typeface="Montserrat"/>
                <a:sym typeface="Montserrat"/>
              </a:rPr>
              <a:t>By Irving Castillo, AJ Estrella, Edison Cheng, Derrick J Sanchez</a:t>
            </a:r>
            <a:endParaRPr sz="700"/>
          </a:p>
        </p:txBody>
      </p:sp>
      <p:grpSp>
        <p:nvGrpSpPr>
          <p:cNvPr id="424" name="Google Shape;424;p12"/>
          <p:cNvGrpSpPr/>
          <p:nvPr/>
        </p:nvGrpSpPr>
        <p:grpSpPr>
          <a:xfrm>
            <a:off x="2750127" y="3693181"/>
            <a:ext cx="1557304" cy="40020"/>
            <a:chOff x="0" y="0"/>
            <a:chExt cx="4152812" cy="106721"/>
          </a:xfrm>
        </p:grpSpPr>
        <p:grpSp>
          <p:nvGrpSpPr>
            <p:cNvPr id="425" name="Google Shape;425;p12"/>
            <p:cNvGrpSpPr/>
            <p:nvPr/>
          </p:nvGrpSpPr>
          <p:grpSpPr>
            <a:xfrm>
              <a:off x="0" y="0"/>
              <a:ext cx="106721" cy="106721"/>
              <a:chOff x="0" y="0"/>
              <a:chExt cx="812800" cy="812800"/>
            </a:xfrm>
          </p:grpSpPr>
          <p:sp>
            <p:nvSpPr>
              <p:cNvPr id="426" name="Google Shape;426;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27" name="Google Shape;427;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28" name="Google Shape;428;p12"/>
            <p:cNvGrpSpPr/>
            <p:nvPr/>
          </p:nvGrpSpPr>
          <p:grpSpPr>
            <a:xfrm>
              <a:off x="1348697" y="0"/>
              <a:ext cx="106721" cy="106721"/>
              <a:chOff x="0" y="0"/>
              <a:chExt cx="812800" cy="812800"/>
            </a:xfrm>
          </p:grpSpPr>
          <p:sp>
            <p:nvSpPr>
              <p:cNvPr id="429" name="Google Shape;429;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30" name="Google Shape;430;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31" name="Google Shape;431;p12"/>
            <p:cNvGrpSpPr/>
            <p:nvPr/>
          </p:nvGrpSpPr>
          <p:grpSpPr>
            <a:xfrm>
              <a:off x="1798263" y="0"/>
              <a:ext cx="106721" cy="106721"/>
              <a:chOff x="0" y="0"/>
              <a:chExt cx="812800" cy="812800"/>
            </a:xfrm>
          </p:grpSpPr>
          <p:sp>
            <p:nvSpPr>
              <p:cNvPr id="432" name="Google Shape;432;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33" name="Google Shape;433;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34" name="Google Shape;434;p12"/>
            <p:cNvGrpSpPr/>
            <p:nvPr/>
          </p:nvGrpSpPr>
          <p:grpSpPr>
            <a:xfrm>
              <a:off x="2247828" y="0"/>
              <a:ext cx="106721" cy="106721"/>
              <a:chOff x="0" y="0"/>
              <a:chExt cx="812800" cy="812800"/>
            </a:xfrm>
          </p:grpSpPr>
          <p:sp>
            <p:nvSpPr>
              <p:cNvPr id="435" name="Google Shape;435;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36" name="Google Shape;436;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37" name="Google Shape;437;p12"/>
            <p:cNvGrpSpPr/>
            <p:nvPr/>
          </p:nvGrpSpPr>
          <p:grpSpPr>
            <a:xfrm>
              <a:off x="2697394" y="0"/>
              <a:ext cx="106721" cy="106721"/>
              <a:chOff x="0" y="0"/>
              <a:chExt cx="812800" cy="812800"/>
            </a:xfrm>
          </p:grpSpPr>
          <p:sp>
            <p:nvSpPr>
              <p:cNvPr id="438" name="Google Shape;438;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39" name="Google Shape;439;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40" name="Google Shape;440;p12"/>
            <p:cNvGrpSpPr/>
            <p:nvPr/>
          </p:nvGrpSpPr>
          <p:grpSpPr>
            <a:xfrm>
              <a:off x="3146959" y="0"/>
              <a:ext cx="106721" cy="106721"/>
              <a:chOff x="0" y="0"/>
              <a:chExt cx="812800" cy="812800"/>
            </a:xfrm>
          </p:grpSpPr>
          <p:sp>
            <p:nvSpPr>
              <p:cNvPr id="441" name="Google Shape;441;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2" name="Google Shape;442;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43" name="Google Shape;443;p12"/>
            <p:cNvGrpSpPr/>
            <p:nvPr/>
          </p:nvGrpSpPr>
          <p:grpSpPr>
            <a:xfrm>
              <a:off x="449566" y="0"/>
              <a:ext cx="106721" cy="106721"/>
              <a:chOff x="0" y="0"/>
              <a:chExt cx="812800" cy="812800"/>
            </a:xfrm>
          </p:grpSpPr>
          <p:sp>
            <p:nvSpPr>
              <p:cNvPr id="444" name="Google Shape;444;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5" name="Google Shape;445;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46" name="Google Shape;446;p12"/>
            <p:cNvGrpSpPr/>
            <p:nvPr/>
          </p:nvGrpSpPr>
          <p:grpSpPr>
            <a:xfrm>
              <a:off x="899131" y="0"/>
              <a:ext cx="106721" cy="106721"/>
              <a:chOff x="0" y="0"/>
              <a:chExt cx="812800" cy="812800"/>
            </a:xfrm>
          </p:grpSpPr>
          <p:sp>
            <p:nvSpPr>
              <p:cNvPr id="447" name="Google Shape;447;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8" name="Google Shape;448;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49" name="Google Shape;449;p12"/>
            <p:cNvGrpSpPr/>
            <p:nvPr/>
          </p:nvGrpSpPr>
          <p:grpSpPr>
            <a:xfrm>
              <a:off x="3596525" y="0"/>
              <a:ext cx="106721" cy="106721"/>
              <a:chOff x="0" y="0"/>
              <a:chExt cx="812800" cy="812800"/>
            </a:xfrm>
          </p:grpSpPr>
          <p:sp>
            <p:nvSpPr>
              <p:cNvPr id="450" name="Google Shape;450;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51" name="Google Shape;451;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52" name="Google Shape;452;p12"/>
            <p:cNvGrpSpPr/>
            <p:nvPr/>
          </p:nvGrpSpPr>
          <p:grpSpPr>
            <a:xfrm>
              <a:off x="4046091" y="0"/>
              <a:ext cx="106721" cy="106721"/>
              <a:chOff x="0" y="0"/>
              <a:chExt cx="812800" cy="812800"/>
            </a:xfrm>
          </p:grpSpPr>
          <p:sp>
            <p:nvSpPr>
              <p:cNvPr id="453" name="Google Shape;453;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54" name="Google Shape;454;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grpSp>
        <p:nvGrpSpPr>
          <p:cNvPr id="455" name="Google Shape;455;p12"/>
          <p:cNvGrpSpPr/>
          <p:nvPr/>
        </p:nvGrpSpPr>
        <p:grpSpPr>
          <a:xfrm>
            <a:off x="8805034" y="4491098"/>
            <a:ext cx="1557304" cy="40020"/>
            <a:chOff x="0" y="0"/>
            <a:chExt cx="4152812" cy="106721"/>
          </a:xfrm>
        </p:grpSpPr>
        <p:grpSp>
          <p:nvGrpSpPr>
            <p:cNvPr id="456" name="Google Shape;456;p12"/>
            <p:cNvGrpSpPr/>
            <p:nvPr/>
          </p:nvGrpSpPr>
          <p:grpSpPr>
            <a:xfrm>
              <a:off x="0" y="0"/>
              <a:ext cx="106721" cy="106721"/>
              <a:chOff x="0" y="0"/>
              <a:chExt cx="812800" cy="812800"/>
            </a:xfrm>
          </p:grpSpPr>
          <p:sp>
            <p:nvSpPr>
              <p:cNvPr id="457" name="Google Shape;457;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58" name="Google Shape;458;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59" name="Google Shape;459;p12"/>
            <p:cNvGrpSpPr/>
            <p:nvPr/>
          </p:nvGrpSpPr>
          <p:grpSpPr>
            <a:xfrm>
              <a:off x="1348697" y="0"/>
              <a:ext cx="106721" cy="106721"/>
              <a:chOff x="0" y="0"/>
              <a:chExt cx="812800" cy="812800"/>
            </a:xfrm>
          </p:grpSpPr>
          <p:sp>
            <p:nvSpPr>
              <p:cNvPr id="460" name="Google Shape;460;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61" name="Google Shape;461;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62" name="Google Shape;462;p12"/>
            <p:cNvGrpSpPr/>
            <p:nvPr/>
          </p:nvGrpSpPr>
          <p:grpSpPr>
            <a:xfrm>
              <a:off x="1798263" y="0"/>
              <a:ext cx="106721" cy="106721"/>
              <a:chOff x="0" y="0"/>
              <a:chExt cx="812800" cy="812800"/>
            </a:xfrm>
          </p:grpSpPr>
          <p:sp>
            <p:nvSpPr>
              <p:cNvPr id="463" name="Google Shape;463;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64" name="Google Shape;464;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65" name="Google Shape;465;p12"/>
            <p:cNvGrpSpPr/>
            <p:nvPr/>
          </p:nvGrpSpPr>
          <p:grpSpPr>
            <a:xfrm>
              <a:off x="2247828" y="0"/>
              <a:ext cx="106721" cy="106721"/>
              <a:chOff x="0" y="0"/>
              <a:chExt cx="812800" cy="812800"/>
            </a:xfrm>
          </p:grpSpPr>
          <p:sp>
            <p:nvSpPr>
              <p:cNvPr id="466" name="Google Shape;466;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67" name="Google Shape;467;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68" name="Google Shape;468;p12"/>
            <p:cNvGrpSpPr/>
            <p:nvPr/>
          </p:nvGrpSpPr>
          <p:grpSpPr>
            <a:xfrm>
              <a:off x="2697394" y="0"/>
              <a:ext cx="106721" cy="106721"/>
              <a:chOff x="0" y="0"/>
              <a:chExt cx="812800" cy="812800"/>
            </a:xfrm>
          </p:grpSpPr>
          <p:sp>
            <p:nvSpPr>
              <p:cNvPr id="469" name="Google Shape;469;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70" name="Google Shape;470;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71" name="Google Shape;471;p12"/>
            <p:cNvGrpSpPr/>
            <p:nvPr/>
          </p:nvGrpSpPr>
          <p:grpSpPr>
            <a:xfrm>
              <a:off x="3146959" y="0"/>
              <a:ext cx="106721" cy="106721"/>
              <a:chOff x="0" y="0"/>
              <a:chExt cx="812800" cy="812800"/>
            </a:xfrm>
          </p:grpSpPr>
          <p:sp>
            <p:nvSpPr>
              <p:cNvPr id="472" name="Google Shape;472;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73" name="Google Shape;473;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74" name="Google Shape;474;p12"/>
            <p:cNvGrpSpPr/>
            <p:nvPr/>
          </p:nvGrpSpPr>
          <p:grpSpPr>
            <a:xfrm>
              <a:off x="449566" y="0"/>
              <a:ext cx="106721" cy="106721"/>
              <a:chOff x="0" y="0"/>
              <a:chExt cx="812800" cy="812800"/>
            </a:xfrm>
          </p:grpSpPr>
          <p:sp>
            <p:nvSpPr>
              <p:cNvPr id="475" name="Google Shape;475;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76" name="Google Shape;476;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77" name="Google Shape;477;p12"/>
            <p:cNvGrpSpPr/>
            <p:nvPr/>
          </p:nvGrpSpPr>
          <p:grpSpPr>
            <a:xfrm>
              <a:off x="899131" y="0"/>
              <a:ext cx="106721" cy="106721"/>
              <a:chOff x="0" y="0"/>
              <a:chExt cx="812800" cy="812800"/>
            </a:xfrm>
          </p:grpSpPr>
          <p:sp>
            <p:nvSpPr>
              <p:cNvPr id="478" name="Google Shape;478;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79" name="Google Shape;479;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80" name="Google Shape;480;p12"/>
            <p:cNvGrpSpPr/>
            <p:nvPr/>
          </p:nvGrpSpPr>
          <p:grpSpPr>
            <a:xfrm>
              <a:off x="3596525" y="0"/>
              <a:ext cx="106721" cy="106721"/>
              <a:chOff x="0" y="0"/>
              <a:chExt cx="812800" cy="812800"/>
            </a:xfrm>
          </p:grpSpPr>
          <p:sp>
            <p:nvSpPr>
              <p:cNvPr id="481" name="Google Shape;481;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82" name="Google Shape;482;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83" name="Google Shape;483;p12"/>
            <p:cNvGrpSpPr/>
            <p:nvPr/>
          </p:nvGrpSpPr>
          <p:grpSpPr>
            <a:xfrm>
              <a:off x="4046091" y="0"/>
              <a:ext cx="106721" cy="106721"/>
              <a:chOff x="0" y="0"/>
              <a:chExt cx="812800" cy="812800"/>
            </a:xfrm>
          </p:grpSpPr>
          <p:sp>
            <p:nvSpPr>
              <p:cNvPr id="484" name="Google Shape;484;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85" name="Google Shape;485;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grpSp>
        <p:nvGrpSpPr>
          <p:cNvPr id="486" name="Google Shape;486;p12"/>
          <p:cNvGrpSpPr/>
          <p:nvPr/>
        </p:nvGrpSpPr>
        <p:grpSpPr>
          <a:xfrm>
            <a:off x="3498064" y="795621"/>
            <a:ext cx="1557304" cy="40020"/>
            <a:chOff x="0" y="0"/>
            <a:chExt cx="4152812" cy="106721"/>
          </a:xfrm>
        </p:grpSpPr>
        <p:grpSp>
          <p:nvGrpSpPr>
            <p:cNvPr id="487" name="Google Shape;487;p12"/>
            <p:cNvGrpSpPr/>
            <p:nvPr/>
          </p:nvGrpSpPr>
          <p:grpSpPr>
            <a:xfrm>
              <a:off x="0" y="0"/>
              <a:ext cx="106721" cy="106721"/>
              <a:chOff x="0" y="0"/>
              <a:chExt cx="812800" cy="812800"/>
            </a:xfrm>
          </p:grpSpPr>
          <p:sp>
            <p:nvSpPr>
              <p:cNvPr id="488" name="Google Shape;488;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89" name="Google Shape;489;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90" name="Google Shape;490;p12"/>
            <p:cNvGrpSpPr/>
            <p:nvPr/>
          </p:nvGrpSpPr>
          <p:grpSpPr>
            <a:xfrm>
              <a:off x="1348697" y="0"/>
              <a:ext cx="106721" cy="106721"/>
              <a:chOff x="0" y="0"/>
              <a:chExt cx="812800" cy="812800"/>
            </a:xfrm>
          </p:grpSpPr>
          <p:sp>
            <p:nvSpPr>
              <p:cNvPr id="491" name="Google Shape;491;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92" name="Google Shape;492;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93" name="Google Shape;493;p12"/>
            <p:cNvGrpSpPr/>
            <p:nvPr/>
          </p:nvGrpSpPr>
          <p:grpSpPr>
            <a:xfrm>
              <a:off x="1798263" y="0"/>
              <a:ext cx="106721" cy="106721"/>
              <a:chOff x="0" y="0"/>
              <a:chExt cx="812800" cy="812800"/>
            </a:xfrm>
          </p:grpSpPr>
          <p:sp>
            <p:nvSpPr>
              <p:cNvPr id="494" name="Google Shape;494;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95" name="Google Shape;495;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96" name="Google Shape;496;p12"/>
            <p:cNvGrpSpPr/>
            <p:nvPr/>
          </p:nvGrpSpPr>
          <p:grpSpPr>
            <a:xfrm>
              <a:off x="2247828" y="0"/>
              <a:ext cx="106721" cy="106721"/>
              <a:chOff x="0" y="0"/>
              <a:chExt cx="812800" cy="812800"/>
            </a:xfrm>
          </p:grpSpPr>
          <p:sp>
            <p:nvSpPr>
              <p:cNvPr id="497" name="Google Shape;497;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98" name="Google Shape;498;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99" name="Google Shape;499;p12"/>
            <p:cNvGrpSpPr/>
            <p:nvPr/>
          </p:nvGrpSpPr>
          <p:grpSpPr>
            <a:xfrm>
              <a:off x="2697394" y="0"/>
              <a:ext cx="106721" cy="106721"/>
              <a:chOff x="0" y="0"/>
              <a:chExt cx="812800" cy="812800"/>
            </a:xfrm>
          </p:grpSpPr>
          <p:sp>
            <p:nvSpPr>
              <p:cNvPr id="500" name="Google Shape;500;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01" name="Google Shape;501;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02" name="Google Shape;502;p12"/>
            <p:cNvGrpSpPr/>
            <p:nvPr/>
          </p:nvGrpSpPr>
          <p:grpSpPr>
            <a:xfrm>
              <a:off x="3146959" y="0"/>
              <a:ext cx="106721" cy="106721"/>
              <a:chOff x="0" y="0"/>
              <a:chExt cx="812800" cy="812800"/>
            </a:xfrm>
          </p:grpSpPr>
          <p:sp>
            <p:nvSpPr>
              <p:cNvPr id="503" name="Google Shape;503;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04" name="Google Shape;504;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05" name="Google Shape;505;p12"/>
            <p:cNvGrpSpPr/>
            <p:nvPr/>
          </p:nvGrpSpPr>
          <p:grpSpPr>
            <a:xfrm>
              <a:off x="449566" y="0"/>
              <a:ext cx="106721" cy="106721"/>
              <a:chOff x="0" y="0"/>
              <a:chExt cx="812800" cy="812800"/>
            </a:xfrm>
          </p:grpSpPr>
          <p:sp>
            <p:nvSpPr>
              <p:cNvPr id="506" name="Google Shape;506;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07" name="Google Shape;507;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08" name="Google Shape;508;p12"/>
            <p:cNvGrpSpPr/>
            <p:nvPr/>
          </p:nvGrpSpPr>
          <p:grpSpPr>
            <a:xfrm>
              <a:off x="899131" y="0"/>
              <a:ext cx="106721" cy="106721"/>
              <a:chOff x="0" y="0"/>
              <a:chExt cx="812800" cy="812800"/>
            </a:xfrm>
          </p:grpSpPr>
          <p:sp>
            <p:nvSpPr>
              <p:cNvPr id="509" name="Google Shape;509;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0" name="Google Shape;510;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11" name="Google Shape;511;p12"/>
            <p:cNvGrpSpPr/>
            <p:nvPr/>
          </p:nvGrpSpPr>
          <p:grpSpPr>
            <a:xfrm>
              <a:off x="3596525" y="0"/>
              <a:ext cx="106721" cy="106721"/>
              <a:chOff x="0" y="0"/>
              <a:chExt cx="812800" cy="812800"/>
            </a:xfrm>
          </p:grpSpPr>
          <p:sp>
            <p:nvSpPr>
              <p:cNvPr id="512" name="Google Shape;512;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3" name="Google Shape;513;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14" name="Google Shape;514;p12"/>
            <p:cNvGrpSpPr/>
            <p:nvPr/>
          </p:nvGrpSpPr>
          <p:grpSpPr>
            <a:xfrm>
              <a:off x="4046091" y="0"/>
              <a:ext cx="106721" cy="106721"/>
              <a:chOff x="0" y="0"/>
              <a:chExt cx="812800" cy="812800"/>
            </a:xfrm>
          </p:grpSpPr>
          <p:sp>
            <p:nvSpPr>
              <p:cNvPr id="515" name="Google Shape;515;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6" name="Google Shape;516;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pic>
        <p:nvPicPr>
          <p:cNvPr id="517" name="Google Shape;517;p12"/>
          <p:cNvPicPr preferRelativeResize="0"/>
          <p:nvPr/>
        </p:nvPicPr>
        <p:blipFill>
          <a:blip r:embed="rId9">
            <a:alphaModFix/>
          </a:blip>
          <a:stretch>
            <a:fillRect/>
          </a:stretch>
        </p:blipFill>
        <p:spPr>
          <a:xfrm>
            <a:off x="3631881" y="4311436"/>
            <a:ext cx="2061220" cy="179663"/>
          </a:xfrm>
          <a:prstGeom prst="rect">
            <a:avLst/>
          </a:prstGeom>
          <a:noFill/>
          <a:ln>
            <a:noFill/>
          </a:ln>
        </p:spPr>
      </p:pic>
      <p:pic>
        <p:nvPicPr>
          <p:cNvPr id="518" name="Google Shape;518;p12"/>
          <p:cNvPicPr preferRelativeResize="0"/>
          <p:nvPr/>
        </p:nvPicPr>
        <p:blipFill>
          <a:blip r:embed="rId10">
            <a:alphaModFix/>
          </a:blip>
          <a:stretch>
            <a:fillRect/>
          </a:stretch>
        </p:blipFill>
        <p:spPr>
          <a:xfrm>
            <a:off x="-1240238" y="3846156"/>
            <a:ext cx="2254514" cy="897488"/>
          </a:xfrm>
          <a:prstGeom prst="rect">
            <a:avLst/>
          </a:prstGeom>
          <a:noFill/>
          <a:ln>
            <a:noFill/>
          </a:ln>
        </p:spPr>
      </p:pic>
      <p:pic>
        <p:nvPicPr>
          <p:cNvPr id="519" name="Google Shape;519;p12"/>
          <p:cNvPicPr preferRelativeResize="0"/>
          <p:nvPr/>
        </p:nvPicPr>
        <p:blipFill>
          <a:blip r:embed="rId11">
            <a:alphaModFix/>
          </a:blip>
          <a:stretch>
            <a:fillRect/>
          </a:stretch>
        </p:blipFill>
        <p:spPr>
          <a:xfrm>
            <a:off x="8404375" y="1046563"/>
            <a:ext cx="487713" cy="3380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grpSp>
        <p:nvGrpSpPr>
          <p:cNvPr id="633" name="Google Shape;633;p21"/>
          <p:cNvGrpSpPr/>
          <p:nvPr/>
        </p:nvGrpSpPr>
        <p:grpSpPr>
          <a:xfrm rot="10800000">
            <a:off x="182" y="102"/>
            <a:ext cx="9143818" cy="5215727"/>
            <a:chOff x="0" y="-38100"/>
            <a:chExt cx="4816592" cy="2747433"/>
          </a:xfrm>
        </p:grpSpPr>
        <p:sp>
          <p:nvSpPr>
            <p:cNvPr id="634" name="Google Shape;634;p21"/>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635" name="Google Shape;635;p21"/>
            <p:cNvSpPr txBox="1"/>
            <p:nvPr/>
          </p:nvSpPr>
          <p:spPr>
            <a:xfrm>
              <a:off x="0" y="-38100"/>
              <a:ext cx="4816500" cy="27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636" name="Google Shape;636;p21"/>
          <p:cNvPicPr preferRelativeResize="0"/>
          <p:nvPr/>
        </p:nvPicPr>
        <p:blipFill>
          <a:blip r:embed="rId3">
            <a:alphaModFix/>
          </a:blip>
          <a:stretch>
            <a:fillRect/>
          </a:stretch>
        </p:blipFill>
        <p:spPr>
          <a:xfrm>
            <a:off x="-929650" y="-7175"/>
            <a:ext cx="11363410" cy="5143501"/>
          </a:xfrm>
          <a:prstGeom prst="rect">
            <a:avLst/>
          </a:prstGeom>
          <a:noFill/>
          <a:ln>
            <a:noFill/>
          </a:ln>
        </p:spPr>
      </p:pic>
      <p:sp>
        <p:nvSpPr>
          <p:cNvPr id="637" name="Google Shape;637;p21"/>
          <p:cNvSpPr/>
          <p:nvPr/>
        </p:nvSpPr>
        <p:spPr>
          <a:xfrm>
            <a:off x="514350" y="1961858"/>
            <a:ext cx="2417192" cy="2414171"/>
          </a:xfrm>
          <a:custGeom>
            <a:rect b="b" l="l" r="r" t="t"/>
            <a:pathLst>
              <a:path extrusionOk="0" h="4828341" w="4834384">
                <a:moveTo>
                  <a:pt x="0" y="0"/>
                </a:moveTo>
                <a:lnTo>
                  <a:pt x="4834384" y="0"/>
                </a:lnTo>
                <a:lnTo>
                  <a:pt x="4834384" y="4828341"/>
                </a:lnTo>
                <a:lnTo>
                  <a:pt x="0" y="4828341"/>
                </a:lnTo>
                <a:lnTo>
                  <a:pt x="0" y="0"/>
                </a:lnTo>
                <a:close/>
              </a:path>
            </a:pathLst>
          </a:custGeom>
          <a:blipFill rotWithShape="1">
            <a:blip r:embed="rId4">
              <a:alphaModFix/>
            </a:blip>
            <a:stretch>
              <a:fillRect b="0" l="0" r="0" t="0"/>
            </a:stretch>
          </a:blipFill>
          <a:ln>
            <a:noFill/>
          </a:ln>
        </p:spPr>
      </p:sp>
      <p:sp>
        <p:nvSpPr>
          <p:cNvPr id="638" name="Google Shape;638;p21"/>
          <p:cNvSpPr/>
          <p:nvPr/>
        </p:nvSpPr>
        <p:spPr>
          <a:xfrm>
            <a:off x="3363404" y="1961858"/>
            <a:ext cx="2417192" cy="2414171"/>
          </a:xfrm>
          <a:custGeom>
            <a:rect b="b" l="l" r="r" t="t"/>
            <a:pathLst>
              <a:path extrusionOk="0" h="4828341" w="4834384">
                <a:moveTo>
                  <a:pt x="0" y="0"/>
                </a:moveTo>
                <a:lnTo>
                  <a:pt x="4834384" y="0"/>
                </a:lnTo>
                <a:lnTo>
                  <a:pt x="4834384" y="4828341"/>
                </a:lnTo>
                <a:lnTo>
                  <a:pt x="0" y="4828341"/>
                </a:lnTo>
                <a:lnTo>
                  <a:pt x="0" y="0"/>
                </a:lnTo>
                <a:close/>
              </a:path>
            </a:pathLst>
          </a:custGeom>
          <a:blipFill rotWithShape="1">
            <a:blip r:embed="rId5">
              <a:alphaModFix/>
            </a:blip>
            <a:stretch>
              <a:fillRect b="0" l="0" r="0" t="0"/>
            </a:stretch>
          </a:blipFill>
          <a:ln>
            <a:noFill/>
          </a:ln>
        </p:spPr>
      </p:sp>
      <p:sp>
        <p:nvSpPr>
          <p:cNvPr id="639" name="Google Shape;639;p21"/>
          <p:cNvSpPr/>
          <p:nvPr/>
        </p:nvSpPr>
        <p:spPr>
          <a:xfrm>
            <a:off x="6213983" y="1961858"/>
            <a:ext cx="2417192" cy="2414171"/>
          </a:xfrm>
          <a:custGeom>
            <a:rect b="b" l="l" r="r" t="t"/>
            <a:pathLst>
              <a:path extrusionOk="0" h="4828341" w="4834384">
                <a:moveTo>
                  <a:pt x="0" y="0"/>
                </a:moveTo>
                <a:lnTo>
                  <a:pt x="4834384" y="0"/>
                </a:lnTo>
                <a:lnTo>
                  <a:pt x="4834384" y="4828341"/>
                </a:lnTo>
                <a:lnTo>
                  <a:pt x="0" y="4828341"/>
                </a:lnTo>
                <a:lnTo>
                  <a:pt x="0" y="0"/>
                </a:lnTo>
                <a:close/>
              </a:path>
            </a:pathLst>
          </a:custGeom>
          <a:blipFill rotWithShape="1">
            <a:blip r:embed="rId5">
              <a:alphaModFix/>
            </a:blip>
            <a:stretch>
              <a:fillRect b="0" l="0" r="0" t="0"/>
            </a:stretch>
          </a:blipFill>
          <a:ln>
            <a:noFill/>
          </a:ln>
        </p:spPr>
      </p:sp>
      <p:grpSp>
        <p:nvGrpSpPr>
          <p:cNvPr id="640" name="Google Shape;640;p21"/>
          <p:cNvGrpSpPr/>
          <p:nvPr/>
        </p:nvGrpSpPr>
        <p:grpSpPr>
          <a:xfrm>
            <a:off x="523549" y="1600194"/>
            <a:ext cx="2321062" cy="1568789"/>
            <a:chOff x="0" y="-190500"/>
            <a:chExt cx="1222577" cy="826331"/>
          </a:xfrm>
        </p:grpSpPr>
        <p:sp>
          <p:nvSpPr>
            <p:cNvPr id="641" name="Google Shape;641;p21"/>
            <p:cNvSpPr/>
            <p:nvPr/>
          </p:nvSpPr>
          <p:spPr>
            <a:xfrm>
              <a:off x="0" y="0"/>
              <a:ext cx="1222577" cy="635831"/>
            </a:xfrm>
            <a:custGeom>
              <a:rect b="b" l="l" r="r" t="t"/>
              <a:pathLst>
                <a:path extrusionOk="0" h="635831" w="1222577">
                  <a:moveTo>
                    <a:pt x="133425" y="0"/>
                  </a:moveTo>
                  <a:lnTo>
                    <a:pt x="1089152" y="0"/>
                  </a:lnTo>
                  <a:cubicBezTo>
                    <a:pt x="1124539" y="0"/>
                    <a:pt x="1158476" y="14057"/>
                    <a:pt x="1183498" y="39079"/>
                  </a:cubicBezTo>
                  <a:cubicBezTo>
                    <a:pt x="1208520" y="64101"/>
                    <a:pt x="1222577" y="98038"/>
                    <a:pt x="1222577" y="133425"/>
                  </a:cubicBezTo>
                  <a:lnTo>
                    <a:pt x="1222577" y="502406"/>
                  </a:lnTo>
                  <a:cubicBezTo>
                    <a:pt x="1222577" y="537793"/>
                    <a:pt x="1208520" y="571730"/>
                    <a:pt x="1183498" y="596752"/>
                  </a:cubicBezTo>
                  <a:cubicBezTo>
                    <a:pt x="1158476" y="621774"/>
                    <a:pt x="1124539" y="635831"/>
                    <a:pt x="1089152" y="635831"/>
                  </a:cubicBezTo>
                  <a:lnTo>
                    <a:pt x="133425" y="635831"/>
                  </a:lnTo>
                  <a:cubicBezTo>
                    <a:pt x="98038" y="635831"/>
                    <a:pt x="64101" y="621774"/>
                    <a:pt x="39079" y="596752"/>
                  </a:cubicBezTo>
                  <a:cubicBezTo>
                    <a:pt x="14057" y="571730"/>
                    <a:pt x="0" y="537793"/>
                    <a:pt x="0" y="502406"/>
                  </a:cubicBezTo>
                  <a:lnTo>
                    <a:pt x="0" y="133425"/>
                  </a:lnTo>
                  <a:cubicBezTo>
                    <a:pt x="0" y="98038"/>
                    <a:pt x="14057" y="64101"/>
                    <a:pt x="39079" y="39079"/>
                  </a:cubicBezTo>
                  <a:cubicBezTo>
                    <a:pt x="64101" y="14057"/>
                    <a:pt x="98038" y="0"/>
                    <a:pt x="133425" y="0"/>
                  </a:cubicBezTo>
                  <a:close/>
                </a:path>
              </a:pathLst>
            </a:custGeom>
            <a:solidFill>
              <a:srgbClr val="60C7F6"/>
            </a:solidFill>
            <a:ln cap="rnd" cmpd="sng" w="47625">
              <a:solidFill>
                <a:srgbClr val="7A329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42" name="Google Shape;642;p21"/>
            <p:cNvSpPr txBox="1"/>
            <p:nvPr/>
          </p:nvSpPr>
          <p:spPr>
            <a:xfrm>
              <a:off x="0" y="-190500"/>
              <a:ext cx="1222500" cy="826200"/>
            </a:xfrm>
            <a:prstGeom prst="rect">
              <a:avLst/>
            </a:prstGeom>
            <a:noFill/>
            <a:ln>
              <a:noFill/>
            </a:ln>
          </p:spPr>
          <p:txBody>
            <a:bodyPr anchorCtr="0" anchor="ctr" bIns="25400" lIns="25400" spcFirstLastPara="1" rIns="25400" wrap="square" tIns="25400">
              <a:noAutofit/>
            </a:bodyPr>
            <a:lstStyle/>
            <a:p>
              <a:pPr indent="0" lvl="0" marL="0" marR="0" rtl="0" algn="ctr">
                <a:lnSpc>
                  <a:spcPct val="200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43" name="Google Shape;643;p21"/>
          <p:cNvGrpSpPr/>
          <p:nvPr/>
        </p:nvGrpSpPr>
        <p:grpSpPr>
          <a:xfrm>
            <a:off x="3360167" y="1600194"/>
            <a:ext cx="2420588" cy="1568789"/>
            <a:chOff x="0" y="-190500"/>
            <a:chExt cx="1275000" cy="826331"/>
          </a:xfrm>
        </p:grpSpPr>
        <p:sp>
          <p:nvSpPr>
            <p:cNvPr id="644" name="Google Shape;644;p21"/>
            <p:cNvSpPr/>
            <p:nvPr/>
          </p:nvSpPr>
          <p:spPr>
            <a:xfrm>
              <a:off x="0" y="0"/>
              <a:ext cx="1274959" cy="635831"/>
            </a:xfrm>
            <a:custGeom>
              <a:rect b="b" l="l" r="r" t="t"/>
              <a:pathLst>
                <a:path extrusionOk="0" h="635831" w="1274959">
                  <a:moveTo>
                    <a:pt x="127943" y="0"/>
                  </a:moveTo>
                  <a:lnTo>
                    <a:pt x="1147016" y="0"/>
                  </a:lnTo>
                  <a:cubicBezTo>
                    <a:pt x="1180948" y="0"/>
                    <a:pt x="1213491" y="13480"/>
                    <a:pt x="1237485" y="37474"/>
                  </a:cubicBezTo>
                  <a:cubicBezTo>
                    <a:pt x="1261479" y="61468"/>
                    <a:pt x="1274959" y="94010"/>
                    <a:pt x="1274959" y="127943"/>
                  </a:cubicBezTo>
                  <a:lnTo>
                    <a:pt x="1274959" y="507888"/>
                  </a:lnTo>
                  <a:cubicBezTo>
                    <a:pt x="1274959" y="578549"/>
                    <a:pt x="1217677" y="635831"/>
                    <a:pt x="1147016" y="635831"/>
                  </a:cubicBezTo>
                  <a:lnTo>
                    <a:pt x="127943" y="635831"/>
                  </a:lnTo>
                  <a:cubicBezTo>
                    <a:pt x="94010" y="635831"/>
                    <a:pt x="61468" y="622351"/>
                    <a:pt x="37474" y="598357"/>
                  </a:cubicBezTo>
                  <a:cubicBezTo>
                    <a:pt x="13480" y="574363"/>
                    <a:pt x="0" y="541821"/>
                    <a:pt x="0" y="507888"/>
                  </a:cubicBezTo>
                  <a:lnTo>
                    <a:pt x="0" y="127943"/>
                  </a:lnTo>
                  <a:cubicBezTo>
                    <a:pt x="0" y="57282"/>
                    <a:pt x="57282" y="0"/>
                    <a:pt x="127943" y="0"/>
                  </a:cubicBezTo>
                  <a:close/>
                </a:path>
              </a:pathLst>
            </a:custGeom>
            <a:solidFill>
              <a:srgbClr val="60C7F6"/>
            </a:solidFill>
            <a:ln cap="rnd" cmpd="sng" w="47625">
              <a:solidFill>
                <a:srgbClr val="7A329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45" name="Google Shape;645;p21"/>
            <p:cNvSpPr txBox="1"/>
            <p:nvPr/>
          </p:nvSpPr>
          <p:spPr>
            <a:xfrm>
              <a:off x="0" y="-190500"/>
              <a:ext cx="1275000" cy="826200"/>
            </a:xfrm>
            <a:prstGeom prst="rect">
              <a:avLst/>
            </a:prstGeom>
            <a:noFill/>
            <a:ln>
              <a:noFill/>
            </a:ln>
          </p:spPr>
          <p:txBody>
            <a:bodyPr anchorCtr="0" anchor="ctr" bIns="25400" lIns="25400" spcFirstLastPara="1" rIns="25400" wrap="square" tIns="25400">
              <a:noAutofit/>
            </a:bodyPr>
            <a:lstStyle/>
            <a:p>
              <a:pPr indent="0" lvl="0" marL="0" marR="0" rtl="0" algn="ctr">
                <a:lnSpc>
                  <a:spcPct val="200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46" name="Google Shape;646;p21"/>
          <p:cNvGrpSpPr/>
          <p:nvPr/>
        </p:nvGrpSpPr>
        <p:grpSpPr>
          <a:xfrm>
            <a:off x="6213983" y="1600194"/>
            <a:ext cx="2411475" cy="1568789"/>
            <a:chOff x="0" y="-190500"/>
            <a:chExt cx="1270200" cy="826331"/>
          </a:xfrm>
        </p:grpSpPr>
        <p:sp>
          <p:nvSpPr>
            <p:cNvPr id="647" name="Google Shape;647;p21"/>
            <p:cNvSpPr/>
            <p:nvPr/>
          </p:nvSpPr>
          <p:spPr>
            <a:xfrm>
              <a:off x="0" y="0"/>
              <a:ext cx="1270091" cy="635831"/>
            </a:xfrm>
            <a:custGeom>
              <a:rect b="b" l="l" r="r" t="t"/>
              <a:pathLst>
                <a:path extrusionOk="0" h="635831" w="1270091">
                  <a:moveTo>
                    <a:pt x="128433" y="0"/>
                  </a:moveTo>
                  <a:lnTo>
                    <a:pt x="1141658" y="0"/>
                  </a:lnTo>
                  <a:cubicBezTo>
                    <a:pt x="1212590" y="0"/>
                    <a:pt x="1270091" y="57502"/>
                    <a:pt x="1270091" y="128433"/>
                  </a:cubicBezTo>
                  <a:lnTo>
                    <a:pt x="1270091" y="507398"/>
                  </a:lnTo>
                  <a:cubicBezTo>
                    <a:pt x="1270091" y="578329"/>
                    <a:pt x="1212590" y="635831"/>
                    <a:pt x="1141658" y="635831"/>
                  </a:cubicBezTo>
                  <a:lnTo>
                    <a:pt x="128433" y="635831"/>
                  </a:lnTo>
                  <a:cubicBezTo>
                    <a:pt x="57502" y="635831"/>
                    <a:pt x="0" y="578329"/>
                    <a:pt x="0" y="507398"/>
                  </a:cubicBezTo>
                  <a:lnTo>
                    <a:pt x="0" y="128433"/>
                  </a:lnTo>
                  <a:cubicBezTo>
                    <a:pt x="0" y="57502"/>
                    <a:pt x="57502" y="0"/>
                    <a:pt x="128433" y="0"/>
                  </a:cubicBezTo>
                  <a:close/>
                </a:path>
              </a:pathLst>
            </a:custGeom>
            <a:solidFill>
              <a:srgbClr val="60C7F6"/>
            </a:solidFill>
            <a:ln cap="rnd" cmpd="sng" w="47625">
              <a:solidFill>
                <a:srgbClr val="7A329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48" name="Google Shape;648;p21"/>
            <p:cNvSpPr txBox="1"/>
            <p:nvPr/>
          </p:nvSpPr>
          <p:spPr>
            <a:xfrm>
              <a:off x="0" y="-190500"/>
              <a:ext cx="1270200" cy="826200"/>
            </a:xfrm>
            <a:prstGeom prst="rect">
              <a:avLst/>
            </a:prstGeom>
            <a:noFill/>
            <a:ln>
              <a:noFill/>
            </a:ln>
          </p:spPr>
          <p:txBody>
            <a:bodyPr anchorCtr="0" anchor="ctr" bIns="25400" lIns="25400" spcFirstLastPara="1" rIns="25400" wrap="square" tIns="25400">
              <a:noAutofit/>
            </a:bodyPr>
            <a:lstStyle/>
            <a:p>
              <a:pPr indent="0" lvl="0" marL="0" marR="0" rtl="0" algn="ctr">
                <a:lnSpc>
                  <a:spcPct val="200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49" name="Google Shape;649;p21"/>
          <p:cNvGrpSpPr/>
          <p:nvPr/>
        </p:nvGrpSpPr>
        <p:grpSpPr>
          <a:xfrm>
            <a:off x="341895" y="1662893"/>
            <a:ext cx="926267" cy="926267"/>
            <a:chOff x="0" y="0"/>
            <a:chExt cx="812800" cy="812800"/>
          </a:xfrm>
        </p:grpSpPr>
        <p:sp>
          <p:nvSpPr>
            <p:cNvPr id="650" name="Google Shape;650;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47625">
              <a:solidFill>
                <a:srgbClr val="7A3294"/>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51" name="Google Shape;651;p21"/>
            <p:cNvSpPr txBox="1"/>
            <p:nvPr/>
          </p:nvSpPr>
          <p:spPr>
            <a:xfrm>
              <a:off x="76200" y="38100"/>
              <a:ext cx="660300" cy="698400"/>
            </a:xfrm>
            <a:prstGeom prst="rect">
              <a:avLst/>
            </a:prstGeom>
            <a:noFill/>
            <a:ln>
              <a:noFill/>
            </a:ln>
          </p:spPr>
          <p:txBody>
            <a:bodyPr anchorCtr="0" anchor="ctr" bIns="14250" lIns="14250" spcFirstLastPara="1" rIns="14250" wrap="square" tIns="1425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52" name="Google Shape;652;p21"/>
          <p:cNvSpPr/>
          <p:nvPr/>
        </p:nvSpPr>
        <p:spPr>
          <a:xfrm>
            <a:off x="376644" y="1697642"/>
            <a:ext cx="856754" cy="856754"/>
          </a:xfrm>
          <a:custGeom>
            <a:rect b="b" l="l" r="r" t="t"/>
            <a:pathLst>
              <a:path extrusionOk="0" h="1713507" w="1713507">
                <a:moveTo>
                  <a:pt x="0" y="0"/>
                </a:moveTo>
                <a:lnTo>
                  <a:pt x="1713507" y="0"/>
                </a:lnTo>
                <a:lnTo>
                  <a:pt x="1713507" y="1713507"/>
                </a:lnTo>
                <a:lnTo>
                  <a:pt x="0" y="1713507"/>
                </a:lnTo>
                <a:lnTo>
                  <a:pt x="0" y="0"/>
                </a:lnTo>
                <a:close/>
              </a:path>
            </a:pathLst>
          </a:custGeom>
          <a:blipFill rotWithShape="1">
            <a:blip r:embed="rId6">
              <a:alphaModFix/>
            </a:blip>
            <a:stretch>
              <a:fillRect b="0" l="0" r="0" t="0"/>
            </a:stretch>
          </a:blipFill>
          <a:ln>
            <a:noFill/>
          </a:ln>
        </p:spPr>
      </p:sp>
      <p:grpSp>
        <p:nvGrpSpPr>
          <p:cNvPr id="653" name="Google Shape;653;p21"/>
          <p:cNvGrpSpPr/>
          <p:nvPr/>
        </p:nvGrpSpPr>
        <p:grpSpPr>
          <a:xfrm>
            <a:off x="448016" y="1769014"/>
            <a:ext cx="714045" cy="714045"/>
            <a:chOff x="0" y="0"/>
            <a:chExt cx="812800" cy="812800"/>
          </a:xfrm>
        </p:grpSpPr>
        <p:sp>
          <p:nvSpPr>
            <p:cNvPr id="654" name="Google Shape;654;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cap="sq" cmpd="sng" w="219075">
              <a:solidFill>
                <a:srgbClr val="7A3294"/>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55" name="Google Shape;655;p21"/>
            <p:cNvSpPr txBox="1"/>
            <p:nvPr/>
          </p:nvSpPr>
          <p:spPr>
            <a:xfrm>
              <a:off x="76200" y="38100"/>
              <a:ext cx="660300" cy="698400"/>
            </a:xfrm>
            <a:prstGeom prst="rect">
              <a:avLst/>
            </a:prstGeom>
            <a:noFill/>
            <a:ln>
              <a:noFill/>
            </a:ln>
          </p:spPr>
          <p:txBody>
            <a:bodyPr anchorCtr="0" anchor="ctr" bIns="14250" lIns="14250" spcFirstLastPara="1" rIns="14250" wrap="square" tIns="1425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56" name="Google Shape;656;p21"/>
          <p:cNvGrpSpPr/>
          <p:nvPr/>
        </p:nvGrpSpPr>
        <p:grpSpPr>
          <a:xfrm>
            <a:off x="3277923" y="1662893"/>
            <a:ext cx="926267" cy="926267"/>
            <a:chOff x="0" y="0"/>
            <a:chExt cx="812800" cy="812800"/>
          </a:xfrm>
        </p:grpSpPr>
        <p:sp>
          <p:nvSpPr>
            <p:cNvPr id="657" name="Google Shape;657;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47625">
              <a:solidFill>
                <a:srgbClr val="7A3294"/>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58" name="Google Shape;658;p21"/>
            <p:cNvSpPr txBox="1"/>
            <p:nvPr/>
          </p:nvSpPr>
          <p:spPr>
            <a:xfrm>
              <a:off x="76200" y="38100"/>
              <a:ext cx="660300" cy="698400"/>
            </a:xfrm>
            <a:prstGeom prst="rect">
              <a:avLst/>
            </a:prstGeom>
            <a:noFill/>
            <a:ln>
              <a:noFill/>
            </a:ln>
          </p:spPr>
          <p:txBody>
            <a:bodyPr anchorCtr="0" anchor="ctr" bIns="14250" lIns="14250" spcFirstLastPara="1" rIns="14250" wrap="square" tIns="1425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59" name="Google Shape;659;p21"/>
          <p:cNvSpPr/>
          <p:nvPr/>
        </p:nvSpPr>
        <p:spPr>
          <a:xfrm>
            <a:off x="3312672" y="1697642"/>
            <a:ext cx="856754" cy="856754"/>
          </a:xfrm>
          <a:custGeom>
            <a:rect b="b" l="l" r="r" t="t"/>
            <a:pathLst>
              <a:path extrusionOk="0" h="1713507" w="1713507">
                <a:moveTo>
                  <a:pt x="0" y="0"/>
                </a:moveTo>
                <a:lnTo>
                  <a:pt x="1713507" y="0"/>
                </a:lnTo>
                <a:lnTo>
                  <a:pt x="1713507" y="1713507"/>
                </a:lnTo>
                <a:lnTo>
                  <a:pt x="0" y="1713507"/>
                </a:lnTo>
                <a:lnTo>
                  <a:pt x="0" y="0"/>
                </a:lnTo>
                <a:close/>
              </a:path>
            </a:pathLst>
          </a:custGeom>
          <a:blipFill rotWithShape="1">
            <a:blip r:embed="rId6">
              <a:alphaModFix/>
            </a:blip>
            <a:stretch>
              <a:fillRect b="0" l="0" r="0" t="0"/>
            </a:stretch>
          </a:blipFill>
          <a:ln>
            <a:noFill/>
          </a:ln>
        </p:spPr>
      </p:sp>
      <p:grpSp>
        <p:nvGrpSpPr>
          <p:cNvPr id="660" name="Google Shape;660;p21"/>
          <p:cNvGrpSpPr/>
          <p:nvPr/>
        </p:nvGrpSpPr>
        <p:grpSpPr>
          <a:xfrm>
            <a:off x="3384043" y="1769014"/>
            <a:ext cx="714045" cy="714045"/>
            <a:chOff x="0" y="0"/>
            <a:chExt cx="812800" cy="812800"/>
          </a:xfrm>
        </p:grpSpPr>
        <p:sp>
          <p:nvSpPr>
            <p:cNvPr id="661" name="Google Shape;661;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cap="sq" cmpd="sng" w="219075">
              <a:solidFill>
                <a:srgbClr val="7A3294"/>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62" name="Google Shape;662;p21"/>
            <p:cNvSpPr txBox="1"/>
            <p:nvPr/>
          </p:nvSpPr>
          <p:spPr>
            <a:xfrm>
              <a:off x="76200" y="38100"/>
              <a:ext cx="660300" cy="698400"/>
            </a:xfrm>
            <a:prstGeom prst="rect">
              <a:avLst/>
            </a:prstGeom>
            <a:noFill/>
            <a:ln>
              <a:noFill/>
            </a:ln>
          </p:spPr>
          <p:txBody>
            <a:bodyPr anchorCtr="0" anchor="ctr" bIns="14250" lIns="14250" spcFirstLastPara="1" rIns="14250" wrap="square" tIns="1425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63" name="Google Shape;663;p21"/>
          <p:cNvGrpSpPr/>
          <p:nvPr/>
        </p:nvGrpSpPr>
        <p:grpSpPr>
          <a:xfrm>
            <a:off x="6128258" y="1662893"/>
            <a:ext cx="926267" cy="926267"/>
            <a:chOff x="0" y="0"/>
            <a:chExt cx="812800" cy="812800"/>
          </a:xfrm>
        </p:grpSpPr>
        <p:sp>
          <p:nvSpPr>
            <p:cNvPr id="664" name="Google Shape;664;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47625">
              <a:solidFill>
                <a:srgbClr val="7A3294"/>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65" name="Google Shape;665;p21"/>
            <p:cNvSpPr txBox="1"/>
            <p:nvPr/>
          </p:nvSpPr>
          <p:spPr>
            <a:xfrm>
              <a:off x="76200" y="38100"/>
              <a:ext cx="660300" cy="698400"/>
            </a:xfrm>
            <a:prstGeom prst="rect">
              <a:avLst/>
            </a:prstGeom>
            <a:noFill/>
            <a:ln>
              <a:noFill/>
            </a:ln>
          </p:spPr>
          <p:txBody>
            <a:bodyPr anchorCtr="0" anchor="ctr" bIns="14250" lIns="14250" spcFirstLastPara="1" rIns="14250" wrap="square" tIns="1425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66" name="Google Shape;666;p21"/>
          <p:cNvSpPr/>
          <p:nvPr/>
        </p:nvSpPr>
        <p:spPr>
          <a:xfrm>
            <a:off x="6163008" y="1697642"/>
            <a:ext cx="856754" cy="856754"/>
          </a:xfrm>
          <a:custGeom>
            <a:rect b="b" l="l" r="r" t="t"/>
            <a:pathLst>
              <a:path extrusionOk="0" h="1713507" w="1713507">
                <a:moveTo>
                  <a:pt x="0" y="0"/>
                </a:moveTo>
                <a:lnTo>
                  <a:pt x="1713507" y="0"/>
                </a:lnTo>
                <a:lnTo>
                  <a:pt x="1713507" y="1713507"/>
                </a:lnTo>
                <a:lnTo>
                  <a:pt x="0" y="1713507"/>
                </a:lnTo>
                <a:lnTo>
                  <a:pt x="0" y="0"/>
                </a:lnTo>
                <a:close/>
              </a:path>
            </a:pathLst>
          </a:custGeom>
          <a:blipFill rotWithShape="1">
            <a:blip r:embed="rId6">
              <a:alphaModFix/>
            </a:blip>
            <a:stretch>
              <a:fillRect b="0" l="0" r="0" t="0"/>
            </a:stretch>
          </a:blipFill>
          <a:ln>
            <a:noFill/>
          </a:ln>
        </p:spPr>
      </p:sp>
      <p:grpSp>
        <p:nvGrpSpPr>
          <p:cNvPr id="667" name="Google Shape;667;p21"/>
          <p:cNvGrpSpPr/>
          <p:nvPr/>
        </p:nvGrpSpPr>
        <p:grpSpPr>
          <a:xfrm>
            <a:off x="6234380" y="1769014"/>
            <a:ext cx="714045" cy="714045"/>
            <a:chOff x="0" y="0"/>
            <a:chExt cx="812800" cy="812800"/>
          </a:xfrm>
        </p:grpSpPr>
        <p:sp>
          <p:nvSpPr>
            <p:cNvPr id="668" name="Google Shape;668;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cap="sq" cmpd="sng" w="219075">
              <a:solidFill>
                <a:srgbClr val="7A3294"/>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69" name="Google Shape;669;p21"/>
            <p:cNvSpPr txBox="1"/>
            <p:nvPr/>
          </p:nvSpPr>
          <p:spPr>
            <a:xfrm>
              <a:off x="76200" y="38100"/>
              <a:ext cx="660300" cy="698400"/>
            </a:xfrm>
            <a:prstGeom prst="rect">
              <a:avLst/>
            </a:prstGeom>
            <a:noFill/>
            <a:ln>
              <a:noFill/>
            </a:ln>
          </p:spPr>
          <p:txBody>
            <a:bodyPr anchorCtr="0" anchor="ctr" bIns="14250" lIns="14250" spcFirstLastPara="1" rIns="14250" wrap="square" tIns="1425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70" name="Google Shape;670;p21"/>
          <p:cNvGrpSpPr/>
          <p:nvPr/>
        </p:nvGrpSpPr>
        <p:grpSpPr>
          <a:xfrm>
            <a:off x="1179700" y="565093"/>
            <a:ext cx="1557304" cy="40020"/>
            <a:chOff x="0" y="0"/>
            <a:chExt cx="4152812" cy="106721"/>
          </a:xfrm>
        </p:grpSpPr>
        <p:grpSp>
          <p:nvGrpSpPr>
            <p:cNvPr id="671" name="Google Shape;671;p21"/>
            <p:cNvGrpSpPr/>
            <p:nvPr/>
          </p:nvGrpSpPr>
          <p:grpSpPr>
            <a:xfrm>
              <a:off x="0" y="0"/>
              <a:ext cx="106721" cy="106721"/>
              <a:chOff x="0" y="0"/>
              <a:chExt cx="812800" cy="812800"/>
            </a:xfrm>
          </p:grpSpPr>
          <p:sp>
            <p:nvSpPr>
              <p:cNvPr id="672" name="Google Shape;672;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73" name="Google Shape;673;p21"/>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74" name="Google Shape;674;p21"/>
            <p:cNvGrpSpPr/>
            <p:nvPr/>
          </p:nvGrpSpPr>
          <p:grpSpPr>
            <a:xfrm>
              <a:off x="1348697" y="0"/>
              <a:ext cx="106721" cy="106721"/>
              <a:chOff x="0" y="0"/>
              <a:chExt cx="812800" cy="812800"/>
            </a:xfrm>
          </p:grpSpPr>
          <p:sp>
            <p:nvSpPr>
              <p:cNvPr id="675" name="Google Shape;675;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76" name="Google Shape;676;p21"/>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77" name="Google Shape;677;p21"/>
            <p:cNvGrpSpPr/>
            <p:nvPr/>
          </p:nvGrpSpPr>
          <p:grpSpPr>
            <a:xfrm>
              <a:off x="1798263" y="0"/>
              <a:ext cx="106721" cy="106721"/>
              <a:chOff x="0" y="0"/>
              <a:chExt cx="812800" cy="812800"/>
            </a:xfrm>
          </p:grpSpPr>
          <p:sp>
            <p:nvSpPr>
              <p:cNvPr id="678" name="Google Shape;678;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79" name="Google Shape;679;p21"/>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80" name="Google Shape;680;p21"/>
            <p:cNvGrpSpPr/>
            <p:nvPr/>
          </p:nvGrpSpPr>
          <p:grpSpPr>
            <a:xfrm>
              <a:off x="2247828" y="0"/>
              <a:ext cx="106721" cy="106721"/>
              <a:chOff x="0" y="0"/>
              <a:chExt cx="812800" cy="812800"/>
            </a:xfrm>
          </p:grpSpPr>
          <p:sp>
            <p:nvSpPr>
              <p:cNvPr id="681" name="Google Shape;681;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82" name="Google Shape;682;p21"/>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83" name="Google Shape;683;p21"/>
            <p:cNvGrpSpPr/>
            <p:nvPr/>
          </p:nvGrpSpPr>
          <p:grpSpPr>
            <a:xfrm>
              <a:off x="2697394" y="0"/>
              <a:ext cx="106721" cy="106721"/>
              <a:chOff x="0" y="0"/>
              <a:chExt cx="812800" cy="812800"/>
            </a:xfrm>
          </p:grpSpPr>
          <p:sp>
            <p:nvSpPr>
              <p:cNvPr id="684" name="Google Shape;684;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85" name="Google Shape;685;p21"/>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86" name="Google Shape;686;p21"/>
            <p:cNvGrpSpPr/>
            <p:nvPr/>
          </p:nvGrpSpPr>
          <p:grpSpPr>
            <a:xfrm>
              <a:off x="3146959" y="0"/>
              <a:ext cx="106721" cy="106721"/>
              <a:chOff x="0" y="0"/>
              <a:chExt cx="812800" cy="812800"/>
            </a:xfrm>
          </p:grpSpPr>
          <p:sp>
            <p:nvSpPr>
              <p:cNvPr id="687" name="Google Shape;687;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88" name="Google Shape;688;p21"/>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89" name="Google Shape;689;p21"/>
            <p:cNvGrpSpPr/>
            <p:nvPr/>
          </p:nvGrpSpPr>
          <p:grpSpPr>
            <a:xfrm>
              <a:off x="449566" y="0"/>
              <a:ext cx="106721" cy="106721"/>
              <a:chOff x="0" y="0"/>
              <a:chExt cx="812800" cy="812800"/>
            </a:xfrm>
          </p:grpSpPr>
          <p:sp>
            <p:nvSpPr>
              <p:cNvPr id="690" name="Google Shape;690;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91" name="Google Shape;691;p21"/>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92" name="Google Shape;692;p21"/>
            <p:cNvGrpSpPr/>
            <p:nvPr/>
          </p:nvGrpSpPr>
          <p:grpSpPr>
            <a:xfrm>
              <a:off x="899131" y="0"/>
              <a:ext cx="106721" cy="106721"/>
              <a:chOff x="0" y="0"/>
              <a:chExt cx="812800" cy="812800"/>
            </a:xfrm>
          </p:grpSpPr>
          <p:sp>
            <p:nvSpPr>
              <p:cNvPr id="693" name="Google Shape;693;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94" name="Google Shape;694;p21"/>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95" name="Google Shape;695;p21"/>
            <p:cNvGrpSpPr/>
            <p:nvPr/>
          </p:nvGrpSpPr>
          <p:grpSpPr>
            <a:xfrm>
              <a:off x="3596525" y="0"/>
              <a:ext cx="106721" cy="106721"/>
              <a:chOff x="0" y="0"/>
              <a:chExt cx="812800" cy="812800"/>
            </a:xfrm>
          </p:grpSpPr>
          <p:sp>
            <p:nvSpPr>
              <p:cNvPr id="696" name="Google Shape;696;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97" name="Google Shape;697;p21"/>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98" name="Google Shape;698;p21"/>
            <p:cNvGrpSpPr/>
            <p:nvPr/>
          </p:nvGrpSpPr>
          <p:grpSpPr>
            <a:xfrm>
              <a:off x="4046091" y="0"/>
              <a:ext cx="106721" cy="106721"/>
              <a:chOff x="0" y="0"/>
              <a:chExt cx="812800" cy="812800"/>
            </a:xfrm>
          </p:grpSpPr>
          <p:sp>
            <p:nvSpPr>
              <p:cNvPr id="699" name="Google Shape;699;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00" name="Google Shape;700;p21"/>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grpSp>
        <p:nvGrpSpPr>
          <p:cNvPr id="701" name="Google Shape;701;p21"/>
          <p:cNvGrpSpPr/>
          <p:nvPr/>
        </p:nvGrpSpPr>
        <p:grpSpPr>
          <a:xfrm>
            <a:off x="5546777" y="4742661"/>
            <a:ext cx="1557304" cy="40020"/>
            <a:chOff x="0" y="0"/>
            <a:chExt cx="4152812" cy="106721"/>
          </a:xfrm>
        </p:grpSpPr>
        <p:grpSp>
          <p:nvGrpSpPr>
            <p:cNvPr id="702" name="Google Shape;702;p21"/>
            <p:cNvGrpSpPr/>
            <p:nvPr/>
          </p:nvGrpSpPr>
          <p:grpSpPr>
            <a:xfrm>
              <a:off x="0" y="0"/>
              <a:ext cx="106721" cy="106721"/>
              <a:chOff x="0" y="0"/>
              <a:chExt cx="812800" cy="812800"/>
            </a:xfrm>
          </p:grpSpPr>
          <p:sp>
            <p:nvSpPr>
              <p:cNvPr id="703" name="Google Shape;703;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04" name="Google Shape;704;p21"/>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05" name="Google Shape;705;p21"/>
            <p:cNvGrpSpPr/>
            <p:nvPr/>
          </p:nvGrpSpPr>
          <p:grpSpPr>
            <a:xfrm>
              <a:off x="1348697" y="0"/>
              <a:ext cx="106721" cy="106721"/>
              <a:chOff x="0" y="0"/>
              <a:chExt cx="812800" cy="812800"/>
            </a:xfrm>
          </p:grpSpPr>
          <p:sp>
            <p:nvSpPr>
              <p:cNvPr id="706" name="Google Shape;706;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07" name="Google Shape;707;p21"/>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08" name="Google Shape;708;p21"/>
            <p:cNvGrpSpPr/>
            <p:nvPr/>
          </p:nvGrpSpPr>
          <p:grpSpPr>
            <a:xfrm>
              <a:off x="1798263" y="0"/>
              <a:ext cx="106721" cy="106721"/>
              <a:chOff x="0" y="0"/>
              <a:chExt cx="812800" cy="812800"/>
            </a:xfrm>
          </p:grpSpPr>
          <p:sp>
            <p:nvSpPr>
              <p:cNvPr id="709" name="Google Shape;709;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10" name="Google Shape;710;p21"/>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11" name="Google Shape;711;p21"/>
            <p:cNvGrpSpPr/>
            <p:nvPr/>
          </p:nvGrpSpPr>
          <p:grpSpPr>
            <a:xfrm>
              <a:off x="2247828" y="0"/>
              <a:ext cx="106721" cy="106721"/>
              <a:chOff x="0" y="0"/>
              <a:chExt cx="812800" cy="812800"/>
            </a:xfrm>
          </p:grpSpPr>
          <p:sp>
            <p:nvSpPr>
              <p:cNvPr id="712" name="Google Shape;712;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13" name="Google Shape;713;p21"/>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14" name="Google Shape;714;p21"/>
            <p:cNvGrpSpPr/>
            <p:nvPr/>
          </p:nvGrpSpPr>
          <p:grpSpPr>
            <a:xfrm>
              <a:off x="2697394" y="0"/>
              <a:ext cx="106721" cy="106721"/>
              <a:chOff x="0" y="0"/>
              <a:chExt cx="812800" cy="812800"/>
            </a:xfrm>
          </p:grpSpPr>
          <p:sp>
            <p:nvSpPr>
              <p:cNvPr id="715" name="Google Shape;715;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16" name="Google Shape;716;p21"/>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17" name="Google Shape;717;p21"/>
            <p:cNvGrpSpPr/>
            <p:nvPr/>
          </p:nvGrpSpPr>
          <p:grpSpPr>
            <a:xfrm>
              <a:off x="3146959" y="0"/>
              <a:ext cx="106721" cy="106721"/>
              <a:chOff x="0" y="0"/>
              <a:chExt cx="812800" cy="812800"/>
            </a:xfrm>
          </p:grpSpPr>
          <p:sp>
            <p:nvSpPr>
              <p:cNvPr id="718" name="Google Shape;718;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19" name="Google Shape;719;p21"/>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20" name="Google Shape;720;p21"/>
            <p:cNvGrpSpPr/>
            <p:nvPr/>
          </p:nvGrpSpPr>
          <p:grpSpPr>
            <a:xfrm>
              <a:off x="449566" y="0"/>
              <a:ext cx="106721" cy="106721"/>
              <a:chOff x="0" y="0"/>
              <a:chExt cx="812800" cy="812800"/>
            </a:xfrm>
          </p:grpSpPr>
          <p:sp>
            <p:nvSpPr>
              <p:cNvPr id="721" name="Google Shape;721;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22" name="Google Shape;722;p21"/>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23" name="Google Shape;723;p21"/>
            <p:cNvGrpSpPr/>
            <p:nvPr/>
          </p:nvGrpSpPr>
          <p:grpSpPr>
            <a:xfrm>
              <a:off x="899131" y="0"/>
              <a:ext cx="106721" cy="106721"/>
              <a:chOff x="0" y="0"/>
              <a:chExt cx="812800" cy="812800"/>
            </a:xfrm>
          </p:grpSpPr>
          <p:sp>
            <p:nvSpPr>
              <p:cNvPr id="724" name="Google Shape;724;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25" name="Google Shape;725;p21"/>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26" name="Google Shape;726;p21"/>
            <p:cNvGrpSpPr/>
            <p:nvPr/>
          </p:nvGrpSpPr>
          <p:grpSpPr>
            <a:xfrm>
              <a:off x="3596525" y="0"/>
              <a:ext cx="106721" cy="106721"/>
              <a:chOff x="0" y="0"/>
              <a:chExt cx="812800" cy="812800"/>
            </a:xfrm>
          </p:grpSpPr>
          <p:sp>
            <p:nvSpPr>
              <p:cNvPr id="727" name="Google Shape;727;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28" name="Google Shape;728;p21"/>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29" name="Google Shape;729;p21"/>
            <p:cNvGrpSpPr/>
            <p:nvPr/>
          </p:nvGrpSpPr>
          <p:grpSpPr>
            <a:xfrm>
              <a:off x="4046091" y="0"/>
              <a:ext cx="106721" cy="106721"/>
              <a:chOff x="0" y="0"/>
              <a:chExt cx="812800" cy="812800"/>
            </a:xfrm>
          </p:grpSpPr>
          <p:sp>
            <p:nvSpPr>
              <p:cNvPr id="730" name="Google Shape;730;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31" name="Google Shape;731;p21"/>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sp>
        <p:nvSpPr>
          <p:cNvPr id="732" name="Google Shape;732;p21"/>
          <p:cNvSpPr txBox="1"/>
          <p:nvPr/>
        </p:nvSpPr>
        <p:spPr>
          <a:xfrm>
            <a:off x="453385" y="949218"/>
            <a:ext cx="8237400" cy="538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3500">
                <a:solidFill>
                  <a:srgbClr val="60C7F6"/>
                </a:solidFill>
                <a:latin typeface="Oswald"/>
                <a:ea typeface="Oswald"/>
                <a:cs typeface="Oswald"/>
                <a:sym typeface="Oswald"/>
              </a:rPr>
              <a:t>Minimizing effects of Bias (Derrick)</a:t>
            </a:r>
            <a:endParaRPr sz="700"/>
          </a:p>
        </p:txBody>
      </p:sp>
      <p:sp>
        <p:nvSpPr>
          <p:cNvPr id="733" name="Google Shape;733;p21"/>
          <p:cNvSpPr txBox="1"/>
          <p:nvPr/>
        </p:nvSpPr>
        <p:spPr>
          <a:xfrm>
            <a:off x="883695" y="2714974"/>
            <a:ext cx="1579500" cy="215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
                <a:solidFill>
                  <a:srgbClr val="4D2862"/>
                </a:solidFill>
                <a:latin typeface="Oswald"/>
                <a:ea typeface="Oswald"/>
                <a:cs typeface="Oswald"/>
                <a:sym typeface="Oswald"/>
              </a:rPr>
              <a:t>Data Pre-Processing</a:t>
            </a:r>
            <a:endParaRPr sz="700"/>
          </a:p>
        </p:txBody>
      </p:sp>
      <p:sp>
        <p:nvSpPr>
          <p:cNvPr id="734" name="Google Shape;734;p21"/>
          <p:cNvSpPr txBox="1"/>
          <p:nvPr/>
        </p:nvSpPr>
        <p:spPr>
          <a:xfrm>
            <a:off x="3422203" y="2714974"/>
            <a:ext cx="2299500" cy="215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
                <a:solidFill>
                  <a:srgbClr val="4D2862"/>
                </a:solidFill>
                <a:latin typeface="Oswald"/>
                <a:ea typeface="Oswald"/>
                <a:cs typeface="Oswald"/>
                <a:sym typeface="Oswald"/>
              </a:rPr>
              <a:t>Diverse Human Governance</a:t>
            </a:r>
            <a:endParaRPr sz="700"/>
          </a:p>
        </p:txBody>
      </p:sp>
      <p:sp>
        <p:nvSpPr>
          <p:cNvPr id="735" name="Google Shape;735;p21"/>
          <p:cNvSpPr txBox="1"/>
          <p:nvPr/>
        </p:nvSpPr>
        <p:spPr>
          <a:xfrm>
            <a:off x="6213983" y="2714974"/>
            <a:ext cx="2448900" cy="215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
                <a:solidFill>
                  <a:srgbClr val="4D2862"/>
                </a:solidFill>
                <a:latin typeface="Oswald"/>
                <a:ea typeface="Oswald"/>
                <a:cs typeface="Oswald"/>
                <a:sym typeface="Oswald"/>
              </a:rPr>
              <a:t>Data </a:t>
            </a:r>
            <a:r>
              <a:rPr b="1" lang="en">
                <a:solidFill>
                  <a:srgbClr val="4D2862"/>
                </a:solidFill>
                <a:latin typeface="Oswald"/>
                <a:ea typeface="Oswald"/>
                <a:cs typeface="Oswald"/>
                <a:sym typeface="Oswald"/>
              </a:rPr>
              <a:t>Post-Processing</a:t>
            </a:r>
            <a:endParaRPr sz="700"/>
          </a:p>
        </p:txBody>
      </p:sp>
      <p:sp>
        <p:nvSpPr>
          <p:cNvPr id="736" name="Google Shape;736;p21"/>
          <p:cNvSpPr txBox="1"/>
          <p:nvPr/>
        </p:nvSpPr>
        <p:spPr>
          <a:xfrm>
            <a:off x="698584" y="3402306"/>
            <a:ext cx="2048700" cy="677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 sz="1100">
                <a:solidFill>
                  <a:srgbClr val="512C69"/>
                </a:solidFill>
                <a:latin typeface="Montserrat"/>
                <a:ea typeface="Montserrat"/>
                <a:cs typeface="Montserrat"/>
                <a:sym typeface="Montserrat"/>
              </a:rPr>
              <a:t>Most bias comes from the data fed to the AI, </a:t>
            </a:r>
            <a:r>
              <a:rPr lang="en" sz="1100">
                <a:solidFill>
                  <a:srgbClr val="512C69"/>
                </a:solidFill>
                <a:latin typeface="Montserrat"/>
                <a:ea typeface="Montserrat"/>
                <a:cs typeface="Montserrat"/>
                <a:sym typeface="Montserrat"/>
              </a:rPr>
              <a:t>making</a:t>
            </a:r>
            <a:r>
              <a:rPr lang="en" sz="1100">
                <a:solidFill>
                  <a:srgbClr val="512C69"/>
                </a:solidFill>
                <a:latin typeface="Montserrat"/>
                <a:ea typeface="Montserrat"/>
                <a:cs typeface="Montserrat"/>
                <a:sym typeface="Montserrat"/>
              </a:rPr>
              <a:t> sure the data is bias free before can help mitigate</a:t>
            </a:r>
            <a:endParaRPr sz="700"/>
          </a:p>
        </p:txBody>
      </p:sp>
      <p:sp>
        <p:nvSpPr>
          <p:cNvPr id="737" name="Google Shape;737;p21"/>
          <p:cNvSpPr txBox="1"/>
          <p:nvPr/>
        </p:nvSpPr>
        <p:spPr>
          <a:xfrm>
            <a:off x="3589368" y="3281143"/>
            <a:ext cx="1966800" cy="1015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 sz="1100">
                <a:solidFill>
                  <a:srgbClr val="512C69"/>
                </a:solidFill>
                <a:latin typeface="Montserrat"/>
                <a:ea typeface="Montserrat"/>
                <a:cs typeface="Montserrat"/>
                <a:sym typeface="Montserrat"/>
              </a:rPr>
              <a:t>Since bias can enter at any point, making sure the use of AI is looked over by parties of different backgrounds will help with fair data being fed to AI</a:t>
            </a:r>
            <a:endParaRPr sz="700"/>
          </a:p>
        </p:txBody>
      </p:sp>
      <p:sp>
        <p:nvSpPr>
          <p:cNvPr id="738" name="Google Shape;738;p21"/>
          <p:cNvSpPr txBox="1"/>
          <p:nvPr/>
        </p:nvSpPr>
        <p:spPr>
          <a:xfrm>
            <a:off x="6506109" y="3402306"/>
            <a:ext cx="1898400" cy="8466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chemeClr val="dk1"/>
              </a:buClr>
              <a:buFont typeface="Arial"/>
              <a:buNone/>
            </a:pPr>
            <a:r>
              <a:rPr lang="en" sz="1100">
                <a:solidFill>
                  <a:schemeClr val="accent2"/>
                </a:solidFill>
                <a:latin typeface="Montserrat"/>
                <a:ea typeface="Montserrat"/>
                <a:cs typeface="Montserrat"/>
                <a:sym typeface="Montserrat"/>
              </a:rPr>
              <a:t>If bias still does manage to come out, making sure they are detected after the AI is used to filter these biases out.</a:t>
            </a:r>
            <a:endParaRPr sz="700">
              <a:highlight>
                <a:srgbClr val="FF0000"/>
              </a:highlight>
            </a:endParaRPr>
          </a:p>
        </p:txBody>
      </p:sp>
      <p:pic>
        <p:nvPicPr>
          <p:cNvPr id="739" name="Google Shape;739;p21"/>
          <p:cNvPicPr preferRelativeResize="0"/>
          <p:nvPr/>
        </p:nvPicPr>
        <p:blipFill>
          <a:blip r:embed="rId7">
            <a:alphaModFix/>
          </a:blip>
          <a:stretch>
            <a:fillRect/>
          </a:stretch>
        </p:blipFill>
        <p:spPr>
          <a:xfrm>
            <a:off x="-1165019" y="4182729"/>
            <a:ext cx="2048725" cy="816683"/>
          </a:xfrm>
          <a:prstGeom prst="rect">
            <a:avLst/>
          </a:prstGeom>
          <a:noFill/>
          <a:ln>
            <a:noFill/>
          </a:ln>
        </p:spPr>
      </p:pic>
      <p:pic>
        <p:nvPicPr>
          <p:cNvPr id="740" name="Google Shape;740;p21"/>
          <p:cNvPicPr preferRelativeResize="0"/>
          <p:nvPr/>
        </p:nvPicPr>
        <p:blipFill>
          <a:blip r:embed="rId8">
            <a:alphaModFix/>
          </a:blip>
          <a:stretch>
            <a:fillRect/>
          </a:stretch>
        </p:blipFill>
        <p:spPr>
          <a:xfrm>
            <a:off x="589656" y="1823926"/>
            <a:ext cx="430750" cy="563776"/>
          </a:xfrm>
          <a:prstGeom prst="rect">
            <a:avLst/>
          </a:prstGeom>
          <a:noFill/>
          <a:ln>
            <a:noFill/>
          </a:ln>
        </p:spPr>
      </p:pic>
      <p:pic>
        <p:nvPicPr>
          <p:cNvPr id="741" name="Google Shape;741;p21"/>
          <p:cNvPicPr preferRelativeResize="0"/>
          <p:nvPr/>
        </p:nvPicPr>
        <p:blipFill>
          <a:blip r:embed="rId9">
            <a:alphaModFix/>
          </a:blip>
          <a:stretch>
            <a:fillRect/>
          </a:stretch>
        </p:blipFill>
        <p:spPr>
          <a:xfrm>
            <a:off x="3501142" y="1871465"/>
            <a:ext cx="505100" cy="544896"/>
          </a:xfrm>
          <a:prstGeom prst="rect">
            <a:avLst/>
          </a:prstGeom>
          <a:noFill/>
          <a:ln>
            <a:noFill/>
          </a:ln>
        </p:spPr>
      </p:pic>
      <p:pic>
        <p:nvPicPr>
          <p:cNvPr id="742" name="Google Shape;742;p21"/>
          <p:cNvPicPr preferRelativeResize="0"/>
          <p:nvPr/>
        </p:nvPicPr>
        <p:blipFill>
          <a:blip r:embed="rId10">
            <a:alphaModFix/>
          </a:blip>
          <a:stretch>
            <a:fillRect/>
          </a:stretch>
        </p:blipFill>
        <p:spPr>
          <a:xfrm>
            <a:off x="6320088" y="1807687"/>
            <a:ext cx="487713" cy="50918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grpSp>
        <p:nvGrpSpPr>
          <p:cNvPr id="747" name="Google Shape;747;p22"/>
          <p:cNvGrpSpPr/>
          <p:nvPr/>
        </p:nvGrpSpPr>
        <p:grpSpPr>
          <a:xfrm rot="10800000">
            <a:off x="182" y="102"/>
            <a:ext cx="9143818" cy="5215727"/>
            <a:chOff x="0" y="-38100"/>
            <a:chExt cx="4816592" cy="2747433"/>
          </a:xfrm>
        </p:grpSpPr>
        <p:sp>
          <p:nvSpPr>
            <p:cNvPr id="748" name="Google Shape;748;p22"/>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749" name="Google Shape;749;p22"/>
            <p:cNvSpPr txBox="1"/>
            <p:nvPr/>
          </p:nvSpPr>
          <p:spPr>
            <a:xfrm>
              <a:off x="0" y="-38100"/>
              <a:ext cx="4816500" cy="27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750" name="Google Shape;750;p22"/>
          <p:cNvPicPr preferRelativeResize="0"/>
          <p:nvPr/>
        </p:nvPicPr>
        <p:blipFill>
          <a:blip r:embed="rId3">
            <a:alphaModFix/>
          </a:blip>
          <a:stretch>
            <a:fillRect/>
          </a:stretch>
        </p:blipFill>
        <p:spPr>
          <a:xfrm>
            <a:off x="-929650" y="58464"/>
            <a:ext cx="11363446" cy="5143501"/>
          </a:xfrm>
          <a:prstGeom prst="rect">
            <a:avLst/>
          </a:prstGeom>
          <a:noFill/>
          <a:ln>
            <a:noFill/>
          </a:ln>
        </p:spPr>
      </p:pic>
      <p:grpSp>
        <p:nvGrpSpPr>
          <p:cNvPr id="751" name="Google Shape;751;p22"/>
          <p:cNvGrpSpPr/>
          <p:nvPr/>
        </p:nvGrpSpPr>
        <p:grpSpPr>
          <a:xfrm>
            <a:off x="930960" y="1922130"/>
            <a:ext cx="2976054" cy="1085021"/>
            <a:chOff x="0" y="-190500"/>
            <a:chExt cx="1567582" cy="571515"/>
          </a:xfrm>
        </p:grpSpPr>
        <p:sp>
          <p:nvSpPr>
            <p:cNvPr id="752" name="Google Shape;752;p22"/>
            <p:cNvSpPr/>
            <p:nvPr/>
          </p:nvSpPr>
          <p:spPr>
            <a:xfrm>
              <a:off x="0" y="0"/>
              <a:ext cx="1567582" cy="381015"/>
            </a:xfrm>
            <a:custGeom>
              <a:rect b="b" l="l" r="r" t="t"/>
              <a:pathLst>
                <a:path extrusionOk="0" h="381015" w="1567582">
                  <a:moveTo>
                    <a:pt x="35120" y="0"/>
                  </a:moveTo>
                  <a:lnTo>
                    <a:pt x="1532462" y="0"/>
                  </a:lnTo>
                  <a:cubicBezTo>
                    <a:pt x="1551859" y="0"/>
                    <a:pt x="1567582" y="15724"/>
                    <a:pt x="1567582" y="35120"/>
                  </a:cubicBezTo>
                  <a:lnTo>
                    <a:pt x="1567582" y="345895"/>
                  </a:lnTo>
                  <a:cubicBezTo>
                    <a:pt x="1567582" y="355209"/>
                    <a:pt x="1563882" y="364142"/>
                    <a:pt x="1557296" y="370728"/>
                  </a:cubicBezTo>
                  <a:cubicBezTo>
                    <a:pt x="1550710" y="377315"/>
                    <a:pt x="1541777" y="381015"/>
                    <a:pt x="1532462" y="381015"/>
                  </a:cubicBezTo>
                  <a:lnTo>
                    <a:pt x="35120" y="381015"/>
                  </a:lnTo>
                  <a:cubicBezTo>
                    <a:pt x="15724" y="381015"/>
                    <a:pt x="0" y="365291"/>
                    <a:pt x="0" y="345895"/>
                  </a:cubicBezTo>
                  <a:lnTo>
                    <a:pt x="0" y="35120"/>
                  </a:lnTo>
                  <a:cubicBezTo>
                    <a:pt x="0" y="15724"/>
                    <a:pt x="15724" y="0"/>
                    <a:pt x="35120" y="0"/>
                  </a:cubicBezTo>
                  <a:close/>
                </a:path>
              </a:pathLst>
            </a:custGeom>
            <a:solidFill>
              <a:srgbClr val="7A329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53" name="Google Shape;753;p22"/>
            <p:cNvSpPr txBox="1"/>
            <p:nvPr/>
          </p:nvSpPr>
          <p:spPr>
            <a:xfrm>
              <a:off x="0" y="-190500"/>
              <a:ext cx="1567500" cy="571500"/>
            </a:xfrm>
            <a:prstGeom prst="rect">
              <a:avLst/>
            </a:prstGeom>
            <a:noFill/>
            <a:ln>
              <a:noFill/>
            </a:ln>
          </p:spPr>
          <p:txBody>
            <a:bodyPr anchorCtr="0" anchor="ctr" bIns="25400" lIns="25400" spcFirstLastPara="1" rIns="25400" wrap="square" tIns="25400">
              <a:noAutofit/>
            </a:bodyPr>
            <a:lstStyle/>
            <a:p>
              <a:pPr indent="0" lvl="0" marL="0" marR="0" rtl="0" algn="ctr">
                <a:lnSpc>
                  <a:spcPct val="200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54" name="Google Shape;754;p22"/>
          <p:cNvGrpSpPr/>
          <p:nvPr/>
        </p:nvGrpSpPr>
        <p:grpSpPr>
          <a:xfrm>
            <a:off x="5428349" y="1922130"/>
            <a:ext cx="2976054" cy="1085021"/>
            <a:chOff x="0" y="-190500"/>
            <a:chExt cx="1567582" cy="571515"/>
          </a:xfrm>
        </p:grpSpPr>
        <p:sp>
          <p:nvSpPr>
            <p:cNvPr id="755" name="Google Shape;755;p22"/>
            <p:cNvSpPr/>
            <p:nvPr/>
          </p:nvSpPr>
          <p:spPr>
            <a:xfrm>
              <a:off x="0" y="0"/>
              <a:ext cx="1567582" cy="381015"/>
            </a:xfrm>
            <a:custGeom>
              <a:rect b="b" l="l" r="r" t="t"/>
              <a:pathLst>
                <a:path extrusionOk="0" h="381015" w="1567582">
                  <a:moveTo>
                    <a:pt x="35120" y="0"/>
                  </a:moveTo>
                  <a:lnTo>
                    <a:pt x="1532462" y="0"/>
                  </a:lnTo>
                  <a:cubicBezTo>
                    <a:pt x="1551859" y="0"/>
                    <a:pt x="1567582" y="15724"/>
                    <a:pt x="1567582" y="35120"/>
                  </a:cubicBezTo>
                  <a:lnTo>
                    <a:pt x="1567582" y="345895"/>
                  </a:lnTo>
                  <a:cubicBezTo>
                    <a:pt x="1567582" y="355209"/>
                    <a:pt x="1563882" y="364142"/>
                    <a:pt x="1557296" y="370728"/>
                  </a:cubicBezTo>
                  <a:cubicBezTo>
                    <a:pt x="1550710" y="377315"/>
                    <a:pt x="1541777" y="381015"/>
                    <a:pt x="1532462" y="381015"/>
                  </a:cubicBezTo>
                  <a:lnTo>
                    <a:pt x="35120" y="381015"/>
                  </a:lnTo>
                  <a:cubicBezTo>
                    <a:pt x="15724" y="381015"/>
                    <a:pt x="0" y="365291"/>
                    <a:pt x="0" y="345895"/>
                  </a:cubicBezTo>
                  <a:lnTo>
                    <a:pt x="0" y="35120"/>
                  </a:lnTo>
                  <a:cubicBezTo>
                    <a:pt x="0" y="15724"/>
                    <a:pt x="15724" y="0"/>
                    <a:pt x="35120" y="0"/>
                  </a:cubicBezTo>
                  <a:close/>
                </a:path>
              </a:pathLst>
            </a:custGeom>
            <a:solidFill>
              <a:srgbClr val="7A329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56" name="Google Shape;756;p22"/>
            <p:cNvSpPr txBox="1"/>
            <p:nvPr/>
          </p:nvSpPr>
          <p:spPr>
            <a:xfrm>
              <a:off x="0" y="-190500"/>
              <a:ext cx="1567500" cy="571500"/>
            </a:xfrm>
            <a:prstGeom prst="rect">
              <a:avLst/>
            </a:prstGeom>
            <a:noFill/>
            <a:ln>
              <a:noFill/>
            </a:ln>
          </p:spPr>
          <p:txBody>
            <a:bodyPr anchorCtr="0" anchor="ctr" bIns="25400" lIns="25400" spcFirstLastPara="1" rIns="25400" wrap="square" tIns="25400">
              <a:noAutofit/>
            </a:bodyPr>
            <a:lstStyle/>
            <a:p>
              <a:pPr indent="0" lvl="0" marL="0" marR="0" rtl="0" algn="ctr">
                <a:lnSpc>
                  <a:spcPct val="200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57" name="Google Shape;757;p22"/>
          <p:cNvGrpSpPr/>
          <p:nvPr/>
        </p:nvGrpSpPr>
        <p:grpSpPr>
          <a:xfrm>
            <a:off x="5428349" y="3498445"/>
            <a:ext cx="2976054" cy="1085021"/>
            <a:chOff x="0" y="-190500"/>
            <a:chExt cx="1567582" cy="571515"/>
          </a:xfrm>
        </p:grpSpPr>
        <p:sp>
          <p:nvSpPr>
            <p:cNvPr id="758" name="Google Shape;758;p22"/>
            <p:cNvSpPr/>
            <p:nvPr/>
          </p:nvSpPr>
          <p:spPr>
            <a:xfrm>
              <a:off x="0" y="0"/>
              <a:ext cx="1567582" cy="381015"/>
            </a:xfrm>
            <a:custGeom>
              <a:rect b="b" l="l" r="r" t="t"/>
              <a:pathLst>
                <a:path extrusionOk="0" h="381015" w="1567582">
                  <a:moveTo>
                    <a:pt x="35120" y="0"/>
                  </a:moveTo>
                  <a:lnTo>
                    <a:pt x="1532462" y="0"/>
                  </a:lnTo>
                  <a:cubicBezTo>
                    <a:pt x="1551859" y="0"/>
                    <a:pt x="1567582" y="15724"/>
                    <a:pt x="1567582" y="35120"/>
                  </a:cubicBezTo>
                  <a:lnTo>
                    <a:pt x="1567582" y="345895"/>
                  </a:lnTo>
                  <a:cubicBezTo>
                    <a:pt x="1567582" y="355209"/>
                    <a:pt x="1563882" y="364142"/>
                    <a:pt x="1557296" y="370728"/>
                  </a:cubicBezTo>
                  <a:cubicBezTo>
                    <a:pt x="1550710" y="377315"/>
                    <a:pt x="1541777" y="381015"/>
                    <a:pt x="1532462" y="381015"/>
                  </a:cubicBezTo>
                  <a:lnTo>
                    <a:pt x="35120" y="381015"/>
                  </a:lnTo>
                  <a:cubicBezTo>
                    <a:pt x="15724" y="381015"/>
                    <a:pt x="0" y="365291"/>
                    <a:pt x="0" y="345895"/>
                  </a:cubicBezTo>
                  <a:lnTo>
                    <a:pt x="0" y="35120"/>
                  </a:lnTo>
                  <a:cubicBezTo>
                    <a:pt x="0" y="15724"/>
                    <a:pt x="15724" y="0"/>
                    <a:pt x="35120" y="0"/>
                  </a:cubicBezTo>
                  <a:close/>
                </a:path>
              </a:pathLst>
            </a:custGeom>
            <a:solidFill>
              <a:srgbClr val="7A329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59" name="Google Shape;759;p22"/>
            <p:cNvSpPr txBox="1"/>
            <p:nvPr/>
          </p:nvSpPr>
          <p:spPr>
            <a:xfrm>
              <a:off x="0" y="-190500"/>
              <a:ext cx="1567500" cy="571500"/>
            </a:xfrm>
            <a:prstGeom prst="rect">
              <a:avLst/>
            </a:prstGeom>
            <a:noFill/>
            <a:ln>
              <a:noFill/>
            </a:ln>
          </p:spPr>
          <p:txBody>
            <a:bodyPr anchorCtr="0" anchor="ctr" bIns="25400" lIns="25400" spcFirstLastPara="1" rIns="25400" wrap="square" tIns="25400">
              <a:noAutofit/>
            </a:bodyPr>
            <a:lstStyle/>
            <a:p>
              <a:pPr indent="0" lvl="0" marL="0" marR="0" rtl="0" algn="ctr">
                <a:lnSpc>
                  <a:spcPct val="200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60" name="Google Shape;760;p22"/>
          <p:cNvGrpSpPr/>
          <p:nvPr/>
        </p:nvGrpSpPr>
        <p:grpSpPr>
          <a:xfrm>
            <a:off x="930960" y="3498445"/>
            <a:ext cx="2976054" cy="1085021"/>
            <a:chOff x="0" y="-190500"/>
            <a:chExt cx="1567582" cy="571515"/>
          </a:xfrm>
        </p:grpSpPr>
        <p:sp>
          <p:nvSpPr>
            <p:cNvPr id="761" name="Google Shape;761;p22"/>
            <p:cNvSpPr/>
            <p:nvPr/>
          </p:nvSpPr>
          <p:spPr>
            <a:xfrm>
              <a:off x="0" y="0"/>
              <a:ext cx="1567582" cy="381015"/>
            </a:xfrm>
            <a:custGeom>
              <a:rect b="b" l="l" r="r" t="t"/>
              <a:pathLst>
                <a:path extrusionOk="0" h="381015" w="1567582">
                  <a:moveTo>
                    <a:pt x="35120" y="0"/>
                  </a:moveTo>
                  <a:lnTo>
                    <a:pt x="1532462" y="0"/>
                  </a:lnTo>
                  <a:cubicBezTo>
                    <a:pt x="1551859" y="0"/>
                    <a:pt x="1567582" y="15724"/>
                    <a:pt x="1567582" y="35120"/>
                  </a:cubicBezTo>
                  <a:lnTo>
                    <a:pt x="1567582" y="345895"/>
                  </a:lnTo>
                  <a:cubicBezTo>
                    <a:pt x="1567582" y="355209"/>
                    <a:pt x="1563882" y="364142"/>
                    <a:pt x="1557296" y="370728"/>
                  </a:cubicBezTo>
                  <a:cubicBezTo>
                    <a:pt x="1550710" y="377315"/>
                    <a:pt x="1541777" y="381015"/>
                    <a:pt x="1532462" y="381015"/>
                  </a:cubicBezTo>
                  <a:lnTo>
                    <a:pt x="35120" y="381015"/>
                  </a:lnTo>
                  <a:cubicBezTo>
                    <a:pt x="15724" y="381015"/>
                    <a:pt x="0" y="365291"/>
                    <a:pt x="0" y="345895"/>
                  </a:cubicBezTo>
                  <a:lnTo>
                    <a:pt x="0" y="35120"/>
                  </a:lnTo>
                  <a:cubicBezTo>
                    <a:pt x="0" y="15724"/>
                    <a:pt x="15724" y="0"/>
                    <a:pt x="35120" y="0"/>
                  </a:cubicBezTo>
                  <a:close/>
                </a:path>
              </a:pathLst>
            </a:custGeom>
            <a:solidFill>
              <a:srgbClr val="7A329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62" name="Google Shape;762;p22"/>
            <p:cNvSpPr txBox="1"/>
            <p:nvPr/>
          </p:nvSpPr>
          <p:spPr>
            <a:xfrm>
              <a:off x="0" y="-190500"/>
              <a:ext cx="1567500" cy="571500"/>
            </a:xfrm>
            <a:prstGeom prst="rect">
              <a:avLst/>
            </a:prstGeom>
            <a:noFill/>
            <a:ln>
              <a:noFill/>
            </a:ln>
          </p:spPr>
          <p:txBody>
            <a:bodyPr anchorCtr="0" anchor="ctr" bIns="25400" lIns="25400" spcFirstLastPara="1" rIns="25400" wrap="square" tIns="25400">
              <a:noAutofit/>
            </a:bodyPr>
            <a:lstStyle/>
            <a:p>
              <a:pPr indent="0" lvl="0" marL="0" marR="0" rtl="0" algn="ctr">
                <a:lnSpc>
                  <a:spcPct val="200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763" name="Google Shape;763;p22"/>
          <p:cNvPicPr preferRelativeResize="0"/>
          <p:nvPr/>
        </p:nvPicPr>
        <p:blipFill>
          <a:blip r:embed="rId4">
            <a:alphaModFix/>
          </a:blip>
          <a:stretch>
            <a:fillRect/>
          </a:stretch>
        </p:blipFill>
        <p:spPr>
          <a:xfrm>
            <a:off x="4947281" y="1774619"/>
            <a:ext cx="1184400" cy="1184400"/>
          </a:xfrm>
          <a:prstGeom prst="rect">
            <a:avLst/>
          </a:prstGeom>
          <a:noFill/>
          <a:ln>
            <a:noFill/>
          </a:ln>
        </p:spPr>
      </p:pic>
      <p:pic>
        <p:nvPicPr>
          <p:cNvPr id="764" name="Google Shape;764;p22"/>
          <p:cNvPicPr preferRelativeResize="0"/>
          <p:nvPr/>
        </p:nvPicPr>
        <p:blipFill>
          <a:blip r:embed="rId4">
            <a:alphaModFix/>
          </a:blip>
          <a:stretch>
            <a:fillRect/>
          </a:stretch>
        </p:blipFill>
        <p:spPr>
          <a:xfrm>
            <a:off x="4947275" y="3350944"/>
            <a:ext cx="1184400" cy="1184400"/>
          </a:xfrm>
          <a:prstGeom prst="rect">
            <a:avLst/>
          </a:prstGeom>
          <a:noFill/>
          <a:ln>
            <a:noFill/>
          </a:ln>
        </p:spPr>
      </p:pic>
      <p:pic>
        <p:nvPicPr>
          <p:cNvPr id="765" name="Google Shape;765;p22"/>
          <p:cNvPicPr preferRelativeResize="0"/>
          <p:nvPr/>
        </p:nvPicPr>
        <p:blipFill>
          <a:blip r:embed="rId4">
            <a:alphaModFix/>
          </a:blip>
          <a:stretch>
            <a:fillRect/>
          </a:stretch>
        </p:blipFill>
        <p:spPr>
          <a:xfrm>
            <a:off x="484644" y="3334400"/>
            <a:ext cx="1184400" cy="1184400"/>
          </a:xfrm>
          <a:prstGeom prst="rect">
            <a:avLst/>
          </a:prstGeom>
          <a:noFill/>
          <a:ln>
            <a:noFill/>
          </a:ln>
        </p:spPr>
      </p:pic>
      <p:pic>
        <p:nvPicPr>
          <p:cNvPr id="766" name="Google Shape;766;p22"/>
          <p:cNvPicPr preferRelativeResize="0"/>
          <p:nvPr/>
        </p:nvPicPr>
        <p:blipFill>
          <a:blip r:embed="rId4">
            <a:alphaModFix/>
          </a:blip>
          <a:stretch>
            <a:fillRect/>
          </a:stretch>
        </p:blipFill>
        <p:spPr>
          <a:xfrm>
            <a:off x="484656" y="1774619"/>
            <a:ext cx="1184400" cy="1184400"/>
          </a:xfrm>
          <a:prstGeom prst="rect">
            <a:avLst/>
          </a:prstGeom>
          <a:noFill/>
          <a:ln>
            <a:noFill/>
          </a:ln>
        </p:spPr>
      </p:pic>
      <p:grpSp>
        <p:nvGrpSpPr>
          <p:cNvPr id="767" name="Google Shape;767;p22"/>
          <p:cNvGrpSpPr/>
          <p:nvPr/>
        </p:nvGrpSpPr>
        <p:grpSpPr>
          <a:xfrm>
            <a:off x="436612" y="1726582"/>
            <a:ext cx="1280485" cy="1280485"/>
            <a:chOff x="0" y="0"/>
            <a:chExt cx="812800" cy="812800"/>
          </a:xfrm>
        </p:grpSpPr>
        <p:sp>
          <p:nvSpPr>
            <p:cNvPr id="768" name="Google Shape;768;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57150">
              <a:solidFill>
                <a:srgbClr val="7A3294"/>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69" name="Google Shape;769;p22"/>
            <p:cNvSpPr txBox="1"/>
            <p:nvPr/>
          </p:nvSpPr>
          <p:spPr>
            <a:xfrm>
              <a:off x="76200" y="38100"/>
              <a:ext cx="660300" cy="698400"/>
            </a:xfrm>
            <a:prstGeom prst="rect">
              <a:avLst/>
            </a:prstGeom>
            <a:noFill/>
            <a:ln>
              <a:noFill/>
            </a:ln>
          </p:spPr>
          <p:txBody>
            <a:bodyPr anchorCtr="0" anchor="ctr" bIns="19675" lIns="19675" spcFirstLastPara="1" rIns="19675" wrap="square" tIns="19675">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70" name="Google Shape;770;p22"/>
          <p:cNvGrpSpPr/>
          <p:nvPr/>
        </p:nvGrpSpPr>
        <p:grpSpPr>
          <a:xfrm>
            <a:off x="583317" y="1873287"/>
            <a:ext cx="987064" cy="987064"/>
            <a:chOff x="0" y="0"/>
            <a:chExt cx="812800" cy="812800"/>
          </a:xfrm>
        </p:grpSpPr>
        <p:sp>
          <p:nvSpPr>
            <p:cNvPr id="771" name="Google Shape;771;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cap="sq" cmpd="sng" w="219075">
              <a:solidFill>
                <a:srgbClr val="7A3294"/>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72" name="Google Shape;772;p22"/>
            <p:cNvSpPr txBox="1"/>
            <p:nvPr/>
          </p:nvSpPr>
          <p:spPr>
            <a:xfrm>
              <a:off x="76200" y="38100"/>
              <a:ext cx="660300" cy="698400"/>
            </a:xfrm>
            <a:prstGeom prst="rect">
              <a:avLst/>
            </a:prstGeom>
            <a:noFill/>
            <a:ln>
              <a:noFill/>
            </a:ln>
          </p:spPr>
          <p:txBody>
            <a:bodyPr anchorCtr="0" anchor="ctr" bIns="19675" lIns="19675" spcFirstLastPara="1" rIns="19675" wrap="square" tIns="19675">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73" name="Google Shape;773;p22"/>
          <p:cNvGrpSpPr/>
          <p:nvPr/>
        </p:nvGrpSpPr>
        <p:grpSpPr>
          <a:xfrm>
            <a:off x="4899240" y="1726582"/>
            <a:ext cx="1280485" cy="1280485"/>
            <a:chOff x="0" y="0"/>
            <a:chExt cx="812800" cy="812800"/>
          </a:xfrm>
        </p:grpSpPr>
        <p:sp>
          <p:nvSpPr>
            <p:cNvPr id="774" name="Google Shape;774;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57150">
              <a:solidFill>
                <a:srgbClr val="7A3294"/>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75" name="Google Shape;775;p22"/>
            <p:cNvSpPr txBox="1"/>
            <p:nvPr/>
          </p:nvSpPr>
          <p:spPr>
            <a:xfrm>
              <a:off x="76200" y="38100"/>
              <a:ext cx="660300" cy="698400"/>
            </a:xfrm>
            <a:prstGeom prst="rect">
              <a:avLst/>
            </a:prstGeom>
            <a:noFill/>
            <a:ln>
              <a:noFill/>
            </a:ln>
          </p:spPr>
          <p:txBody>
            <a:bodyPr anchorCtr="0" anchor="ctr" bIns="19675" lIns="19675" spcFirstLastPara="1" rIns="19675" wrap="square" tIns="19675">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76" name="Google Shape;776;p22"/>
          <p:cNvGrpSpPr/>
          <p:nvPr/>
        </p:nvGrpSpPr>
        <p:grpSpPr>
          <a:xfrm>
            <a:off x="5045945" y="1873287"/>
            <a:ext cx="987064" cy="987064"/>
            <a:chOff x="0" y="0"/>
            <a:chExt cx="812800" cy="812800"/>
          </a:xfrm>
        </p:grpSpPr>
        <p:sp>
          <p:nvSpPr>
            <p:cNvPr id="777" name="Google Shape;777;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cap="sq" cmpd="sng" w="219075">
              <a:solidFill>
                <a:srgbClr val="7A3294"/>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78" name="Google Shape;778;p22"/>
            <p:cNvSpPr txBox="1"/>
            <p:nvPr/>
          </p:nvSpPr>
          <p:spPr>
            <a:xfrm>
              <a:off x="76200" y="38100"/>
              <a:ext cx="660300" cy="698400"/>
            </a:xfrm>
            <a:prstGeom prst="rect">
              <a:avLst/>
            </a:prstGeom>
            <a:noFill/>
            <a:ln>
              <a:noFill/>
            </a:ln>
          </p:spPr>
          <p:txBody>
            <a:bodyPr anchorCtr="0" anchor="ctr" bIns="19675" lIns="19675" spcFirstLastPara="1" rIns="19675" wrap="square" tIns="19675">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79" name="Google Shape;779;p22"/>
          <p:cNvGrpSpPr/>
          <p:nvPr/>
        </p:nvGrpSpPr>
        <p:grpSpPr>
          <a:xfrm>
            <a:off x="436612" y="3302896"/>
            <a:ext cx="1280485" cy="1280485"/>
            <a:chOff x="0" y="0"/>
            <a:chExt cx="812800" cy="812800"/>
          </a:xfrm>
        </p:grpSpPr>
        <p:sp>
          <p:nvSpPr>
            <p:cNvPr id="780" name="Google Shape;780;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57150">
              <a:solidFill>
                <a:srgbClr val="7A3294"/>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81" name="Google Shape;781;p22"/>
            <p:cNvSpPr txBox="1"/>
            <p:nvPr/>
          </p:nvSpPr>
          <p:spPr>
            <a:xfrm>
              <a:off x="76200" y="38100"/>
              <a:ext cx="660300" cy="698400"/>
            </a:xfrm>
            <a:prstGeom prst="rect">
              <a:avLst/>
            </a:prstGeom>
            <a:noFill/>
            <a:ln>
              <a:noFill/>
            </a:ln>
          </p:spPr>
          <p:txBody>
            <a:bodyPr anchorCtr="0" anchor="ctr" bIns="19675" lIns="19675" spcFirstLastPara="1" rIns="19675" wrap="square" tIns="19675">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82" name="Google Shape;782;p22"/>
          <p:cNvGrpSpPr/>
          <p:nvPr/>
        </p:nvGrpSpPr>
        <p:grpSpPr>
          <a:xfrm>
            <a:off x="583317" y="3449601"/>
            <a:ext cx="987064" cy="987064"/>
            <a:chOff x="0" y="0"/>
            <a:chExt cx="812800" cy="812800"/>
          </a:xfrm>
        </p:grpSpPr>
        <p:sp>
          <p:nvSpPr>
            <p:cNvPr id="783" name="Google Shape;783;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cap="sq" cmpd="sng" w="219075">
              <a:solidFill>
                <a:srgbClr val="7A3294"/>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84" name="Google Shape;784;p22"/>
            <p:cNvSpPr txBox="1"/>
            <p:nvPr/>
          </p:nvSpPr>
          <p:spPr>
            <a:xfrm>
              <a:off x="76200" y="38100"/>
              <a:ext cx="660300" cy="698400"/>
            </a:xfrm>
            <a:prstGeom prst="rect">
              <a:avLst/>
            </a:prstGeom>
            <a:noFill/>
            <a:ln>
              <a:noFill/>
            </a:ln>
          </p:spPr>
          <p:txBody>
            <a:bodyPr anchorCtr="0" anchor="ctr" bIns="19675" lIns="19675" spcFirstLastPara="1" rIns="19675" wrap="square" tIns="19675">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85" name="Google Shape;785;p22"/>
          <p:cNvGrpSpPr/>
          <p:nvPr/>
        </p:nvGrpSpPr>
        <p:grpSpPr>
          <a:xfrm>
            <a:off x="4899240" y="3302896"/>
            <a:ext cx="1280485" cy="1280485"/>
            <a:chOff x="0" y="0"/>
            <a:chExt cx="812800" cy="812800"/>
          </a:xfrm>
        </p:grpSpPr>
        <p:sp>
          <p:nvSpPr>
            <p:cNvPr id="786" name="Google Shape;786;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57150">
              <a:solidFill>
                <a:srgbClr val="7A3294"/>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87" name="Google Shape;787;p22"/>
            <p:cNvSpPr txBox="1"/>
            <p:nvPr/>
          </p:nvSpPr>
          <p:spPr>
            <a:xfrm>
              <a:off x="76200" y="38100"/>
              <a:ext cx="660300" cy="698400"/>
            </a:xfrm>
            <a:prstGeom prst="rect">
              <a:avLst/>
            </a:prstGeom>
            <a:noFill/>
            <a:ln>
              <a:noFill/>
            </a:ln>
          </p:spPr>
          <p:txBody>
            <a:bodyPr anchorCtr="0" anchor="ctr" bIns="19675" lIns="19675" spcFirstLastPara="1" rIns="19675" wrap="square" tIns="19675">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88" name="Google Shape;788;p22"/>
          <p:cNvGrpSpPr/>
          <p:nvPr/>
        </p:nvGrpSpPr>
        <p:grpSpPr>
          <a:xfrm>
            <a:off x="5045945" y="3449601"/>
            <a:ext cx="987064" cy="987064"/>
            <a:chOff x="0" y="0"/>
            <a:chExt cx="812800" cy="812800"/>
          </a:xfrm>
        </p:grpSpPr>
        <p:sp>
          <p:nvSpPr>
            <p:cNvPr id="789" name="Google Shape;789;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cap="sq" cmpd="sng" w="219075">
              <a:solidFill>
                <a:srgbClr val="7A3294"/>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90" name="Google Shape;790;p22"/>
            <p:cNvSpPr txBox="1"/>
            <p:nvPr/>
          </p:nvSpPr>
          <p:spPr>
            <a:xfrm>
              <a:off x="76200" y="38100"/>
              <a:ext cx="660300" cy="698400"/>
            </a:xfrm>
            <a:prstGeom prst="rect">
              <a:avLst/>
            </a:prstGeom>
            <a:noFill/>
            <a:ln>
              <a:noFill/>
            </a:ln>
          </p:spPr>
          <p:txBody>
            <a:bodyPr anchorCtr="0" anchor="ctr" bIns="19675" lIns="19675" spcFirstLastPara="1" rIns="19675" wrap="square" tIns="19675">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791" name="Google Shape;791;p22"/>
          <p:cNvSpPr txBox="1"/>
          <p:nvPr/>
        </p:nvSpPr>
        <p:spPr>
          <a:xfrm>
            <a:off x="6969865" y="276809"/>
            <a:ext cx="4308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SERVICE</a:t>
            </a:r>
            <a:endParaRPr sz="700"/>
          </a:p>
        </p:txBody>
      </p:sp>
      <p:sp>
        <p:nvSpPr>
          <p:cNvPr id="792" name="Google Shape;792;p22"/>
          <p:cNvSpPr txBox="1"/>
          <p:nvPr/>
        </p:nvSpPr>
        <p:spPr>
          <a:xfrm>
            <a:off x="484650" y="598075"/>
            <a:ext cx="8041800" cy="1077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3500">
                <a:solidFill>
                  <a:srgbClr val="60C7F6"/>
                </a:solidFill>
                <a:latin typeface="Oswald"/>
                <a:ea typeface="Oswald"/>
                <a:cs typeface="Oswald"/>
                <a:sym typeface="Oswald"/>
              </a:rPr>
              <a:t>Minimizing effects of Illegal Use of Data (Derrick)</a:t>
            </a:r>
            <a:endParaRPr sz="200"/>
          </a:p>
        </p:txBody>
      </p:sp>
      <p:sp>
        <p:nvSpPr>
          <p:cNvPr id="793" name="Google Shape;793;p22"/>
          <p:cNvSpPr txBox="1"/>
          <p:nvPr/>
        </p:nvSpPr>
        <p:spPr>
          <a:xfrm>
            <a:off x="1717085" y="1752507"/>
            <a:ext cx="1948500" cy="523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1700">
                <a:solidFill>
                  <a:srgbClr val="60C7F6"/>
                </a:solidFill>
                <a:latin typeface="Oswald"/>
                <a:ea typeface="Oswald"/>
                <a:cs typeface="Oswald"/>
                <a:sym typeface="Oswald"/>
              </a:rPr>
              <a:t>PIAs must be conducted regularly</a:t>
            </a:r>
            <a:endParaRPr sz="700"/>
          </a:p>
        </p:txBody>
      </p:sp>
      <p:sp>
        <p:nvSpPr>
          <p:cNvPr id="794" name="Google Shape;794;p22"/>
          <p:cNvSpPr txBox="1"/>
          <p:nvPr/>
        </p:nvSpPr>
        <p:spPr>
          <a:xfrm>
            <a:off x="6249871" y="1693245"/>
            <a:ext cx="2398500" cy="261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1700">
                <a:solidFill>
                  <a:srgbClr val="60C7F6"/>
                </a:solidFill>
                <a:latin typeface="Oswald"/>
                <a:ea typeface="Oswald"/>
                <a:cs typeface="Oswald"/>
                <a:sym typeface="Oswald"/>
              </a:rPr>
              <a:t>Obtain Consent</a:t>
            </a:r>
            <a:endParaRPr sz="700"/>
          </a:p>
        </p:txBody>
      </p:sp>
      <p:sp>
        <p:nvSpPr>
          <p:cNvPr id="795" name="Google Shape;795;p22"/>
          <p:cNvSpPr txBox="1"/>
          <p:nvPr/>
        </p:nvSpPr>
        <p:spPr>
          <a:xfrm>
            <a:off x="1816426" y="3269065"/>
            <a:ext cx="1392900" cy="523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1700">
                <a:solidFill>
                  <a:srgbClr val="60C7F6"/>
                </a:solidFill>
                <a:latin typeface="Oswald"/>
                <a:ea typeface="Oswald"/>
                <a:cs typeface="Oswald"/>
                <a:sym typeface="Oswald"/>
              </a:rPr>
              <a:t>Be Transparent of Use</a:t>
            </a:r>
            <a:endParaRPr sz="700"/>
          </a:p>
        </p:txBody>
      </p:sp>
      <p:sp>
        <p:nvSpPr>
          <p:cNvPr id="796" name="Google Shape;796;p22"/>
          <p:cNvSpPr txBox="1"/>
          <p:nvPr/>
        </p:nvSpPr>
        <p:spPr>
          <a:xfrm>
            <a:off x="6279726" y="3269559"/>
            <a:ext cx="2207100" cy="523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1700">
                <a:solidFill>
                  <a:srgbClr val="60C7F6"/>
                </a:solidFill>
                <a:latin typeface="Oswald"/>
                <a:ea typeface="Oswald"/>
                <a:cs typeface="Oswald"/>
                <a:sym typeface="Oswald"/>
              </a:rPr>
              <a:t>Implement Data Security methods</a:t>
            </a:r>
            <a:endParaRPr sz="700"/>
          </a:p>
        </p:txBody>
      </p:sp>
      <p:sp>
        <p:nvSpPr>
          <p:cNvPr id="797" name="Google Shape;797;p22"/>
          <p:cNvSpPr txBox="1"/>
          <p:nvPr/>
        </p:nvSpPr>
        <p:spPr>
          <a:xfrm>
            <a:off x="1717098" y="2295550"/>
            <a:ext cx="2134500" cy="677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1100">
                <a:solidFill>
                  <a:srgbClr val="FFFFFF"/>
                </a:solidFill>
                <a:latin typeface="Montserrat"/>
                <a:ea typeface="Montserrat"/>
                <a:cs typeface="Montserrat"/>
                <a:sym typeface="Montserrat"/>
              </a:rPr>
              <a:t>Conduct privacy impact </a:t>
            </a:r>
            <a:r>
              <a:rPr lang="en" sz="1100">
                <a:solidFill>
                  <a:srgbClr val="FFFFFF"/>
                </a:solidFill>
                <a:latin typeface="Montserrat"/>
                <a:ea typeface="Montserrat"/>
                <a:cs typeface="Montserrat"/>
                <a:sym typeface="Montserrat"/>
              </a:rPr>
              <a:t>assessments to identify potential issues before they become major problems</a:t>
            </a:r>
            <a:endParaRPr sz="700"/>
          </a:p>
        </p:txBody>
      </p:sp>
      <p:sp>
        <p:nvSpPr>
          <p:cNvPr id="798" name="Google Shape;798;p22"/>
          <p:cNvSpPr txBox="1"/>
          <p:nvPr/>
        </p:nvSpPr>
        <p:spPr>
          <a:xfrm>
            <a:off x="6279725" y="2340175"/>
            <a:ext cx="2040900" cy="507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Font typeface="Arial"/>
              <a:buNone/>
            </a:pPr>
            <a:r>
              <a:rPr lang="en" sz="1100">
                <a:solidFill>
                  <a:schemeClr val="lt1"/>
                </a:solidFill>
                <a:latin typeface="Montserrat"/>
                <a:ea typeface="Montserrat"/>
                <a:cs typeface="Montserrat"/>
                <a:sym typeface="Montserrat"/>
              </a:rPr>
              <a:t>Keeps record of data collection to avoid any type of data fraud or misuse</a:t>
            </a:r>
            <a:endParaRPr sz="700"/>
          </a:p>
        </p:txBody>
      </p:sp>
      <p:sp>
        <p:nvSpPr>
          <p:cNvPr id="799" name="Google Shape;799;p22"/>
          <p:cNvSpPr txBox="1"/>
          <p:nvPr/>
        </p:nvSpPr>
        <p:spPr>
          <a:xfrm>
            <a:off x="1717074" y="3937450"/>
            <a:ext cx="2134500" cy="507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Font typeface="Arial"/>
              <a:buNone/>
            </a:pPr>
            <a:r>
              <a:rPr lang="en" sz="1100">
                <a:solidFill>
                  <a:schemeClr val="lt1"/>
                </a:solidFill>
                <a:latin typeface="Montserrat"/>
                <a:ea typeface="Montserrat"/>
                <a:cs typeface="Montserrat"/>
                <a:sym typeface="Montserrat"/>
              </a:rPr>
              <a:t>Helps users trust you and allows for more trustworthy data</a:t>
            </a:r>
            <a:endParaRPr sz="700"/>
          </a:p>
        </p:txBody>
      </p:sp>
      <p:sp>
        <p:nvSpPr>
          <p:cNvPr id="800" name="Google Shape;800;p22"/>
          <p:cNvSpPr txBox="1"/>
          <p:nvPr/>
        </p:nvSpPr>
        <p:spPr>
          <a:xfrm>
            <a:off x="6279725" y="3852700"/>
            <a:ext cx="2040900" cy="677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1100">
                <a:solidFill>
                  <a:srgbClr val="FFFFFF"/>
                </a:solidFill>
                <a:latin typeface="Montserrat"/>
                <a:ea typeface="Montserrat"/>
                <a:cs typeface="Montserrat"/>
                <a:sym typeface="Montserrat"/>
              </a:rPr>
              <a:t>Penetration Testing and Vulnerability </a:t>
            </a:r>
            <a:r>
              <a:rPr lang="en" sz="1100">
                <a:solidFill>
                  <a:srgbClr val="FFFFFF"/>
                </a:solidFill>
                <a:latin typeface="Montserrat"/>
                <a:ea typeface="Montserrat"/>
                <a:cs typeface="Montserrat"/>
                <a:sym typeface="Montserrat"/>
              </a:rPr>
              <a:t>assessments</a:t>
            </a:r>
            <a:r>
              <a:rPr lang="en" sz="1100">
                <a:solidFill>
                  <a:srgbClr val="FFFFFF"/>
                </a:solidFill>
                <a:latin typeface="Montserrat"/>
                <a:ea typeface="Montserrat"/>
                <a:cs typeface="Montserrat"/>
                <a:sym typeface="Montserrat"/>
              </a:rPr>
              <a:t> must be conducted regularly for security</a:t>
            </a:r>
            <a:endParaRPr sz="700"/>
          </a:p>
        </p:txBody>
      </p:sp>
      <p:grpSp>
        <p:nvGrpSpPr>
          <p:cNvPr id="801" name="Google Shape;801;p22"/>
          <p:cNvGrpSpPr/>
          <p:nvPr/>
        </p:nvGrpSpPr>
        <p:grpSpPr>
          <a:xfrm>
            <a:off x="2701063" y="514350"/>
            <a:ext cx="1557304" cy="40020"/>
            <a:chOff x="0" y="0"/>
            <a:chExt cx="4152812" cy="106721"/>
          </a:xfrm>
        </p:grpSpPr>
        <p:grpSp>
          <p:nvGrpSpPr>
            <p:cNvPr id="802" name="Google Shape;802;p22"/>
            <p:cNvGrpSpPr/>
            <p:nvPr/>
          </p:nvGrpSpPr>
          <p:grpSpPr>
            <a:xfrm>
              <a:off x="0" y="0"/>
              <a:ext cx="106721" cy="106721"/>
              <a:chOff x="0" y="0"/>
              <a:chExt cx="812800" cy="812800"/>
            </a:xfrm>
          </p:grpSpPr>
          <p:sp>
            <p:nvSpPr>
              <p:cNvPr id="803" name="Google Shape;803;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04" name="Google Shape;804;p2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05" name="Google Shape;805;p22"/>
            <p:cNvGrpSpPr/>
            <p:nvPr/>
          </p:nvGrpSpPr>
          <p:grpSpPr>
            <a:xfrm>
              <a:off x="1348697" y="0"/>
              <a:ext cx="106721" cy="106721"/>
              <a:chOff x="0" y="0"/>
              <a:chExt cx="812800" cy="812800"/>
            </a:xfrm>
          </p:grpSpPr>
          <p:sp>
            <p:nvSpPr>
              <p:cNvPr id="806" name="Google Shape;806;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07" name="Google Shape;807;p2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08" name="Google Shape;808;p22"/>
            <p:cNvGrpSpPr/>
            <p:nvPr/>
          </p:nvGrpSpPr>
          <p:grpSpPr>
            <a:xfrm>
              <a:off x="1798263" y="0"/>
              <a:ext cx="106721" cy="106721"/>
              <a:chOff x="0" y="0"/>
              <a:chExt cx="812800" cy="812800"/>
            </a:xfrm>
          </p:grpSpPr>
          <p:sp>
            <p:nvSpPr>
              <p:cNvPr id="809" name="Google Shape;809;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10" name="Google Shape;810;p2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11" name="Google Shape;811;p22"/>
            <p:cNvGrpSpPr/>
            <p:nvPr/>
          </p:nvGrpSpPr>
          <p:grpSpPr>
            <a:xfrm>
              <a:off x="2247828" y="0"/>
              <a:ext cx="106721" cy="106721"/>
              <a:chOff x="0" y="0"/>
              <a:chExt cx="812800" cy="812800"/>
            </a:xfrm>
          </p:grpSpPr>
          <p:sp>
            <p:nvSpPr>
              <p:cNvPr id="812" name="Google Shape;812;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13" name="Google Shape;813;p2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14" name="Google Shape;814;p22"/>
            <p:cNvGrpSpPr/>
            <p:nvPr/>
          </p:nvGrpSpPr>
          <p:grpSpPr>
            <a:xfrm>
              <a:off x="2697394" y="0"/>
              <a:ext cx="106721" cy="106721"/>
              <a:chOff x="0" y="0"/>
              <a:chExt cx="812800" cy="812800"/>
            </a:xfrm>
          </p:grpSpPr>
          <p:sp>
            <p:nvSpPr>
              <p:cNvPr id="815" name="Google Shape;815;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16" name="Google Shape;816;p2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17" name="Google Shape;817;p22"/>
            <p:cNvGrpSpPr/>
            <p:nvPr/>
          </p:nvGrpSpPr>
          <p:grpSpPr>
            <a:xfrm>
              <a:off x="3146959" y="0"/>
              <a:ext cx="106721" cy="106721"/>
              <a:chOff x="0" y="0"/>
              <a:chExt cx="812800" cy="812800"/>
            </a:xfrm>
          </p:grpSpPr>
          <p:sp>
            <p:nvSpPr>
              <p:cNvPr id="818" name="Google Shape;818;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19" name="Google Shape;819;p2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20" name="Google Shape;820;p22"/>
            <p:cNvGrpSpPr/>
            <p:nvPr/>
          </p:nvGrpSpPr>
          <p:grpSpPr>
            <a:xfrm>
              <a:off x="449566" y="0"/>
              <a:ext cx="106721" cy="106721"/>
              <a:chOff x="0" y="0"/>
              <a:chExt cx="812800" cy="812800"/>
            </a:xfrm>
          </p:grpSpPr>
          <p:sp>
            <p:nvSpPr>
              <p:cNvPr id="821" name="Google Shape;821;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22" name="Google Shape;822;p2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23" name="Google Shape;823;p22"/>
            <p:cNvGrpSpPr/>
            <p:nvPr/>
          </p:nvGrpSpPr>
          <p:grpSpPr>
            <a:xfrm>
              <a:off x="899131" y="0"/>
              <a:ext cx="106721" cy="106721"/>
              <a:chOff x="0" y="0"/>
              <a:chExt cx="812800" cy="812800"/>
            </a:xfrm>
          </p:grpSpPr>
          <p:sp>
            <p:nvSpPr>
              <p:cNvPr id="824" name="Google Shape;824;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25" name="Google Shape;825;p2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26" name="Google Shape;826;p22"/>
            <p:cNvGrpSpPr/>
            <p:nvPr/>
          </p:nvGrpSpPr>
          <p:grpSpPr>
            <a:xfrm>
              <a:off x="3596525" y="0"/>
              <a:ext cx="106721" cy="106721"/>
              <a:chOff x="0" y="0"/>
              <a:chExt cx="812800" cy="812800"/>
            </a:xfrm>
          </p:grpSpPr>
          <p:sp>
            <p:nvSpPr>
              <p:cNvPr id="827" name="Google Shape;827;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28" name="Google Shape;828;p2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29" name="Google Shape;829;p22"/>
            <p:cNvGrpSpPr/>
            <p:nvPr/>
          </p:nvGrpSpPr>
          <p:grpSpPr>
            <a:xfrm>
              <a:off x="4046091" y="0"/>
              <a:ext cx="106721" cy="106721"/>
              <a:chOff x="0" y="0"/>
              <a:chExt cx="812800" cy="812800"/>
            </a:xfrm>
          </p:grpSpPr>
          <p:sp>
            <p:nvSpPr>
              <p:cNvPr id="830" name="Google Shape;830;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31" name="Google Shape;831;p2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pic>
        <p:nvPicPr>
          <p:cNvPr id="832" name="Google Shape;832;p22"/>
          <p:cNvPicPr preferRelativeResize="0"/>
          <p:nvPr/>
        </p:nvPicPr>
        <p:blipFill>
          <a:blip r:embed="rId5">
            <a:alphaModFix/>
          </a:blip>
          <a:stretch>
            <a:fillRect/>
          </a:stretch>
        </p:blipFill>
        <p:spPr>
          <a:xfrm>
            <a:off x="832988" y="1988452"/>
            <a:ext cx="487713" cy="709108"/>
          </a:xfrm>
          <a:prstGeom prst="rect">
            <a:avLst/>
          </a:prstGeom>
          <a:noFill/>
          <a:ln>
            <a:noFill/>
          </a:ln>
        </p:spPr>
      </p:pic>
      <p:pic>
        <p:nvPicPr>
          <p:cNvPr id="833" name="Google Shape;833;p22"/>
          <p:cNvPicPr preferRelativeResize="0"/>
          <p:nvPr/>
        </p:nvPicPr>
        <p:blipFill>
          <a:blip r:embed="rId6">
            <a:alphaModFix/>
          </a:blip>
          <a:stretch>
            <a:fillRect/>
          </a:stretch>
        </p:blipFill>
        <p:spPr>
          <a:xfrm>
            <a:off x="765104" y="3585448"/>
            <a:ext cx="623500" cy="626602"/>
          </a:xfrm>
          <a:prstGeom prst="rect">
            <a:avLst/>
          </a:prstGeom>
          <a:noFill/>
          <a:ln>
            <a:noFill/>
          </a:ln>
        </p:spPr>
      </p:pic>
      <p:pic>
        <p:nvPicPr>
          <p:cNvPr id="834" name="Google Shape;834;p22"/>
          <p:cNvPicPr preferRelativeResize="0"/>
          <p:nvPr/>
        </p:nvPicPr>
        <p:blipFill>
          <a:blip r:embed="rId7">
            <a:alphaModFix/>
          </a:blip>
          <a:stretch>
            <a:fillRect/>
          </a:stretch>
        </p:blipFill>
        <p:spPr>
          <a:xfrm>
            <a:off x="5227731" y="3637463"/>
            <a:ext cx="623500" cy="611331"/>
          </a:xfrm>
          <a:prstGeom prst="rect">
            <a:avLst/>
          </a:prstGeom>
          <a:noFill/>
          <a:ln>
            <a:noFill/>
          </a:ln>
        </p:spPr>
      </p:pic>
      <p:pic>
        <p:nvPicPr>
          <p:cNvPr id="835" name="Google Shape;835;p22"/>
          <p:cNvPicPr preferRelativeResize="0"/>
          <p:nvPr/>
        </p:nvPicPr>
        <p:blipFill>
          <a:blip r:embed="rId8">
            <a:alphaModFix/>
          </a:blip>
          <a:stretch>
            <a:fillRect/>
          </a:stretch>
        </p:blipFill>
        <p:spPr>
          <a:xfrm>
            <a:off x="5227725" y="2013288"/>
            <a:ext cx="623500" cy="707062"/>
          </a:xfrm>
          <a:prstGeom prst="rect">
            <a:avLst/>
          </a:prstGeom>
          <a:noFill/>
          <a:ln>
            <a:noFill/>
          </a:ln>
        </p:spPr>
      </p:pic>
      <p:pic>
        <p:nvPicPr>
          <p:cNvPr id="836" name="Google Shape;836;p22"/>
          <p:cNvPicPr preferRelativeResize="0"/>
          <p:nvPr/>
        </p:nvPicPr>
        <p:blipFill>
          <a:blip r:embed="rId9">
            <a:alphaModFix/>
          </a:blip>
          <a:stretch>
            <a:fillRect/>
          </a:stretch>
        </p:blipFill>
        <p:spPr>
          <a:xfrm>
            <a:off x="7958375" y="693668"/>
            <a:ext cx="2475431" cy="754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grpSp>
        <p:nvGrpSpPr>
          <p:cNvPr id="841" name="Google Shape;841;p23"/>
          <p:cNvGrpSpPr/>
          <p:nvPr/>
        </p:nvGrpSpPr>
        <p:grpSpPr>
          <a:xfrm rot="10800000">
            <a:off x="182" y="102"/>
            <a:ext cx="9143818" cy="5215727"/>
            <a:chOff x="0" y="-38100"/>
            <a:chExt cx="4816592" cy="2747433"/>
          </a:xfrm>
        </p:grpSpPr>
        <p:sp>
          <p:nvSpPr>
            <p:cNvPr id="842" name="Google Shape;842;p23"/>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843" name="Google Shape;843;p23"/>
            <p:cNvSpPr txBox="1"/>
            <p:nvPr/>
          </p:nvSpPr>
          <p:spPr>
            <a:xfrm>
              <a:off x="0" y="-38100"/>
              <a:ext cx="4816500" cy="27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844" name="Google Shape;844;p23"/>
          <p:cNvPicPr preferRelativeResize="0"/>
          <p:nvPr/>
        </p:nvPicPr>
        <p:blipFill>
          <a:blip r:embed="rId3">
            <a:alphaModFix/>
          </a:blip>
          <a:stretch>
            <a:fillRect/>
          </a:stretch>
        </p:blipFill>
        <p:spPr>
          <a:xfrm>
            <a:off x="8536900" y="1203962"/>
            <a:ext cx="403750" cy="3388089"/>
          </a:xfrm>
          <a:prstGeom prst="rect">
            <a:avLst/>
          </a:prstGeom>
          <a:noFill/>
          <a:ln>
            <a:noFill/>
          </a:ln>
        </p:spPr>
      </p:pic>
      <p:pic>
        <p:nvPicPr>
          <p:cNvPr id="845" name="Google Shape;845;p23"/>
          <p:cNvPicPr preferRelativeResize="0"/>
          <p:nvPr/>
        </p:nvPicPr>
        <p:blipFill>
          <a:blip r:embed="rId4">
            <a:alphaModFix/>
          </a:blip>
          <a:stretch>
            <a:fillRect/>
          </a:stretch>
        </p:blipFill>
        <p:spPr>
          <a:xfrm>
            <a:off x="-929650" y="0"/>
            <a:ext cx="11363446" cy="5143501"/>
          </a:xfrm>
          <a:prstGeom prst="rect">
            <a:avLst/>
          </a:prstGeom>
          <a:noFill/>
          <a:ln>
            <a:noFill/>
          </a:ln>
        </p:spPr>
      </p:pic>
      <p:grpSp>
        <p:nvGrpSpPr>
          <p:cNvPr id="846" name="Google Shape;846;p23"/>
          <p:cNvGrpSpPr/>
          <p:nvPr/>
        </p:nvGrpSpPr>
        <p:grpSpPr>
          <a:xfrm>
            <a:off x="638499" y="1634050"/>
            <a:ext cx="3464725" cy="1200042"/>
            <a:chOff x="0" y="-38100"/>
            <a:chExt cx="1824980" cy="632100"/>
          </a:xfrm>
        </p:grpSpPr>
        <p:sp>
          <p:nvSpPr>
            <p:cNvPr id="847" name="Google Shape;847;p23"/>
            <p:cNvSpPr/>
            <p:nvPr/>
          </p:nvSpPr>
          <p:spPr>
            <a:xfrm>
              <a:off x="0" y="0"/>
              <a:ext cx="1824980" cy="593975"/>
            </a:xfrm>
            <a:custGeom>
              <a:rect b="b" l="l" r="r" t="t"/>
              <a:pathLst>
                <a:path extrusionOk="0" h="593975" w="1824980">
                  <a:moveTo>
                    <a:pt x="56982" y="0"/>
                  </a:moveTo>
                  <a:lnTo>
                    <a:pt x="1767998" y="0"/>
                  </a:lnTo>
                  <a:cubicBezTo>
                    <a:pt x="1783111" y="0"/>
                    <a:pt x="1797604" y="6003"/>
                    <a:pt x="1808291" y="16690"/>
                  </a:cubicBezTo>
                  <a:cubicBezTo>
                    <a:pt x="1818977" y="27376"/>
                    <a:pt x="1824980" y="41869"/>
                    <a:pt x="1824980" y="56982"/>
                  </a:cubicBezTo>
                  <a:lnTo>
                    <a:pt x="1824980" y="536993"/>
                  </a:lnTo>
                  <a:cubicBezTo>
                    <a:pt x="1824980" y="552106"/>
                    <a:pt x="1818977" y="566599"/>
                    <a:pt x="1808291" y="577285"/>
                  </a:cubicBezTo>
                  <a:cubicBezTo>
                    <a:pt x="1797604" y="587972"/>
                    <a:pt x="1783111" y="593975"/>
                    <a:pt x="1767998" y="593975"/>
                  </a:cubicBezTo>
                  <a:lnTo>
                    <a:pt x="56982" y="593975"/>
                  </a:lnTo>
                  <a:cubicBezTo>
                    <a:pt x="41869" y="593975"/>
                    <a:pt x="27376" y="587972"/>
                    <a:pt x="16690" y="577285"/>
                  </a:cubicBezTo>
                  <a:cubicBezTo>
                    <a:pt x="6003" y="566599"/>
                    <a:pt x="0" y="552106"/>
                    <a:pt x="0" y="536993"/>
                  </a:cubicBezTo>
                  <a:lnTo>
                    <a:pt x="0" y="56982"/>
                  </a:lnTo>
                  <a:cubicBezTo>
                    <a:pt x="0" y="41869"/>
                    <a:pt x="6003" y="27376"/>
                    <a:pt x="16690" y="16690"/>
                  </a:cubicBezTo>
                  <a:cubicBezTo>
                    <a:pt x="27376" y="6003"/>
                    <a:pt x="41869" y="0"/>
                    <a:pt x="56982"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48" name="Google Shape;848;p23"/>
            <p:cNvSpPr txBox="1"/>
            <p:nvPr/>
          </p:nvSpPr>
          <p:spPr>
            <a:xfrm>
              <a:off x="0" y="-38100"/>
              <a:ext cx="1824900" cy="63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49" name="Google Shape;849;p23"/>
          <p:cNvGrpSpPr/>
          <p:nvPr/>
        </p:nvGrpSpPr>
        <p:grpSpPr>
          <a:xfrm>
            <a:off x="638499" y="3171250"/>
            <a:ext cx="3464725" cy="1200042"/>
            <a:chOff x="0" y="-38100"/>
            <a:chExt cx="1824980" cy="632100"/>
          </a:xfrm>
        </p:grpSpPr>
        <p:sp>
          <p:nvSpPr>
            <p:cNvPr id="850" name="Google Shape;850;p23"/>
            <p:cNvSpPr/>
            <p:nvPr/>
          </p:nvSpPr>
          <p:spPr>
            <a:xfrm>
              <a:off x="0" y="0"/>
              <a:ext cx="1824980" cy="593975"/>
            </a:xfrm>
            <a:custGeom>
              <a:rect b="b" l="l" r="r" t="t"/>
              <a:pathLst>
                <a:path extrusionOk="0" h="593975" w="1824980">
                  <a:moveTo>
                    <a:pt x="56982" y="0"/>
                  </a:moveTo>
                  <a:lnTo>
                    <a:pt x="1767998" y="0"/>
                  </a:lnTo>
                  <a:cubicBezTo>
                    <a:pt x="1783111" y="0"/>
                    <a:pt x="1797604" y="6003"/>
                    <a:pt x="1808291" y="16690"/>
                  </a:cubicBezTo>
                  <a:cubicBezTo>
                    <a:pt x="1818977" y="27376"/>
                    <a:pt x="1824980" y="41869"/>
                    <a:pt x="1824980" y="56982"/>
                  </a:cubicBezTo>
                  <a:lnTo>
                    <a:pt x="1824980" y="536993"/>
                  </a:lnTo>
                  <a:cubicBezTo>
                    <a:pt x="1824980" y="552106"/>
                    <a:pt x="1818977" y="566599"/>
                    <a:pt x="1808291" y="577285"/>
                  </a:cubicBezTo>
                  <a:cubicBezTo>
                    <a:pt x="1797604" y="587972"/>
                    <a:pt x="1783111" y="593975"/>
                    <a:pt x="1767998" y="593975"/>
                  </a:cubicBezTo>
                  <a:lnTo>
                    <a:pt x="56982" y="593975"/>
                  </a:lnTo>
                  <a:cubicBezTo>
                    <a:pt x="41869" y="593975"/>
                    <a:pt x="27376" y="587972"/>
                    <a:pt x="16690" y="577285"/>
                  </a:cubicBezTo>
                  <a:cubicBezTo>
                    <a:pt x="6003" y="566599"/>
                    <a:pt x="0" y="552106"/>
                    <a:pt x="0" y="536993"/>
                  </a:cubicBezTo>
                  <a:lnTo>
                    <a:pt x="0" y="56982"/>
                  </a:lnTo>
                  <a:cubicBezTo>
                    <a:pt x="0" y="41869"/>
                    <a:pt x="6003" y="27376"/>
                    <a:pt x="16690" y="16690"/>
                  </a:cubicBezTo>
                  <a:cubicBezTo>
                    <a:pt x="27376" y="6003"/>
                    <a:pt x="41869" y="0"/>
                    <a:pt x="56982"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51" name="Google Shape;851;p23"/>
            <p:cNvSpPr txBox="1"/>
            <p:nvPr/>
          </p:nvSpPr>
          <p:spPr>
            <a:xfrm>
              <a:off x="0" y="-38100"/>
              <a:ext cx="1824900" cy="63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52" name="Google Shape;852;p23"/>
          <p:cNvGrpSpPr/>
          <p:nvPr/>
        </p:nvGrpSpPr>
        <p:grpSpPr>
          <a:xfrm>
            <a:off x="4899240" y="1634050"/>
            <a:ext cx="3464725" cy="1200042"/>
            <a:chOff x="0" y="-38100"/>
            <a:chExt cx="1824980" cy="632100"/>
          </a:xfrm>
        </p:grpSpPr>
        <p:sp>
          <p:nvSpPr>
            <p:cNvPr id="853" name="Google Shape;853;p23"/>
            <p:cNvSpPr/>
            <p:nvPr/>
          </p:nvSpPr>
          <p:spPr>
            <a:xfrm>
              <a:off x="0" y="0"/>
              <a:ext cx="1824980" cy="593975"/>
            </a:xfrm>
            <a:custGeom>
              <a:rect b="b" l="l" r="r" t="t"/>
              <a:pathLst>
                <a:path extrusionOk="0" h="593975" w="1824980">
                  <a:moveTo>
                    <a:pt x="56982" y="0"/>
                  </a:moveTo>
                  <a:lnTo>
                    <a:pt x="1767998" y="0"/>
                  </a:lnTo>
                  <a:cubicBezTo>
                    <a:pt x="1783111" y="0"/>
                    <a:pt x="1797604" y="6003"/>
                    <a:pt x="1808291" y="16690"/>
                  </a:cubicBezTo>
                  <a:cubicBezTo>
                    <a:pt x="1818977" y="27376"/>
                    <a:pt x="1824980" y="41869"/>
                    <a:pt x="1824980" y="56982"/>
                  </a:cubicBezTo>
                  <a:lnTo>
                    <a:pt x="1824980" y="536993"/>
                  </a:lnTo>
                  <a:cubicBezTo>
                    <a:pt x="1824980" y="552106"/>
                    <a:pt x="1818977" y="566599"/>
                    <a:pt x="1808291" y="577285"/>
                  </a:cubicBezTo>
                  <a:cubicBezTo>
                    <a:pt x="1797604" y="587972"/>
                    <a:pt x="1783111" y="593975"/>
                    <a:pt x="1767998" y="593975"/>
                  </a:cubicBezTo>
                  <a:lnTo>
                    <a:pt x="56982" y="593975"/>
                  </a:lnTo>
                  <a:cubicBezTo>
                    <a:pt x="41869" y="593975"/>
                    <a:pt x="27376" y="587972"/>
                    <a:pt x="16690" y="577285"/>
                  </a:cubicBezTo>
                  <a:cubicBezTo>
                    <a:pt x="6003" y="566599"/>
                    <a:pt x="0" y="552106"/>
                    <a:pt x="0" y="536993"/>
                  </a:cubicBezTo>
                  <a:lnTo>
                    <a:pt x="0" y="56982"/>
                  </a:lnTo>
                  <a:cubicBezTo>
                    <a:pt x="0" y="41869"/>
                    <a:pt x="6003" y="27376"/>
                    <a:pt x="16690" y="16690"/>
                  </a:cubicBezTo>
                  <a:cubicBezTo>
                    <a:pt x="27376" y="6003"/>
                    <a:pt x="41869" y="0"/>
                    <a:pt x="56982"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54" name="Google Shape;854;p23"/>
            <p:cNvSpPr txBox="1"/>
            <p:nvPr/>
          </p:nvSpPr>
          <p:spPr>
            <a:xfrm>
              <a:off x="0" y="-38100"/>
              <a:ext cx="1824900" cy="63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55" name="Google Shape;855;p23"/>
          <p:cNvGrpSpPr/>
          <p:nvPr/>
        </p:nvGrpSpPr>
        <p:grpSpPr>
          <a:xfrm>
            <a:off x="4899240" y="3171250"/>
            <a:ext cx="3464725" cy="1200042"/>
            <a:chOff x="0" y="-38100"/>
            <a:chExt cx="1824980" cy="632100"/>
          </a:xfrm>
        </p:grpSpPr>
        <p:sp>
          <p:nvSpPr>
            <p:cNvPr id="856" name="Google Shape;856;p23"/>
            <p:cNvSpPr/>
            <p:nvPr/>
          </p:nvSpPr>
          <p:spPr>
            <a:xfrm>
              <a:off x="0" y="0"/>
              <a:ext cx="1824980" cy="593975"/>
            </a:xfrm>
            <a:custGeom>
              <a:rect b="b" l="l" r="r" t="t"/>
              <a:pathLst>
                <a:path extrusionOk="0" h="593975" w="1824980">
                  <a:moveTo>
                    <a:pt x="56982" y="0"/>
                  </a:moveTo>
                  <a:lnTo>
                    <a:pt x="1767998" y="0"/>
                  </a:lnTo>
                  <a:cubicBezTo>
                    <a:pt x="1783111" y="0"/>
                    <a:pt x="1797604" y="6003"/>
                    <a:pt x="1808291" y="16690"/>
                  </a:cubicBezTo>
                  <a:cubicBezTo>
                    <a:pt x="1818977" y="27376"/>
                    <a:pt x="1824980" y="41869"/>
                    <a:pt x="1824980" y="56982"/>
                  </a:cubicBezTo>
                  <a:lnTo>
                    <a:pt x="1824980" y="536993"/>
                  </a:lnTo>
                  <a:cubicBezTo>
                    <a:pt x="1824980" y="552106"/>
                    <a:pt x="1818977" y="566599"/>
                    <a:pt x="1808291" y="577285"/>
                  </a:cubicBezTo>
                  <a:cubicBezTo>
                    <a:pt x="1797604" y="587972"/>
                    <a:pt x="1783111" y="593975"/>
                    <a:pt x="1767998" y="593975"/>
                  </a:cubicBezTo>
                  <a:lnTo>
                    <a:pt x="56982" y="593975"/>
                  </a:lnTo>
                  <a:cubicBezTo>
                    <a:pt x="41869" y="593975"/>
                    <a:pt x="27376" y="587972"/>
                    <a:pt x="16690" y="577285"/>
                  </a:cubicBezTo>
                  <a:cubicBezTo>
                    <a:pt x="6003" y="566599"/>
                    <a:pt x="0" y="552106"/>
                    <a:pt x="0" y="536993"/>
                  </a:cubicBezTo>
                  <a:lnTo>
                    <a:pt x="0" y="56982"/>
                  </a:lnTo>
                  <a:cubicBezTo>
                    <a:pt x="0" y="41869"/>
                    <a:pt x="6003" y="27376"/>
                    <a:pt x="16690" y="16690"/>
                  </a:cubicBezTo>
                  <a:cubicBezTo>
                    <a:pt x="27376" y="6003"/>
                    <a:pt x="41869" y="0"/>
                    <a:pt x="56982"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57" name="Google Shape;857;p23"/>
            <p:cNvSpPr txBox="1"/>
            <p:nvPr/>
          </p:nvSpPr>
          <p:spPr>
            <a:xfrm>
              <a:off x="0" y="-38100"/>
              <a:ext cx="1824900" cy="63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858" name="Google Shape;858;p23"/>
          <p:cNvSpPr txBox="1"/>
          <p:nvPr/>
        </p:nvSpPr>
        <p:spPr>
          <a:xfrm>
            <a:off x="638500" y="895064"/>
            <a:ext cx="7765800" cy="538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3500">
                <a:solidFill>
                  <a:srgbClr val="60C7F6"/>
                </a:solidFill>
                <a:latin typeface="Oswald"/>
                <a:ea typeface="Oswald"/>
                <a:cs typeface="Oswald"/>
                <a:sym typeface="Oswald"/>
              </a:rPr>
              <a:t>Minimizing effects of Copyright (Derrick) </a:t>
            </a:r>
            <a:endParaRPr sz="700"/>
          </a:p>
        </p:txBody>
      </p:sp>
      <p:grpSp>
        <p:nvGrpSpPr>
          <p:cNvPr id="859" name="Google Shape;859;p23"/>
          <p:cNvGrpSpPr/>
          <p:nvPr/>
        </p:nvGrpSpPr>
        <p:grpSpPr>
          <a:xfrm>
            <a:off x="613548" y="1341881"/>
            <a:ext cx="3522667" cy="928366"/>
            <a:chOff x="0" y="-190500"/>
            <a:chExt cx="1855500" cy="489000"/>
          </a:xfrm>
        </p:grpSpPr>
        <p:sp>
          <p:nvSpPr>
            <p:cNvPr id="860" name="Google Shape;860;p23"/>
            <p:cNvSpPr/>
            <p:nvPr/>
          </p:nvSpPr>
          <p:spPr>
            <a:xfrm>
              <a:off x="0" y="0"/>
              <a:ext cx="1855375" cy="298483"/>
            </a:xfrm>
            <a:custGeom>
              <a:rect b="b" l="l" r="r" t="t"/>
              <a:pathLst>
                <a:path extrusionOk="0" h="298483" w="1855375">
                  <a:moveTo>
                    <a:pt x="50553" y="0"/>
                  </a:moveTo>
                  <a:lnTo>
                    <a:pt x="1804822" y="0"/>
                  </a:lnTo>
                  <a:cubicBezTo>
                    <a:pt x="1818230" y="0"/>
                    <a:pt x="1831088" y="5326"/>
                    <a:pt x="1840568" y="14807"/>
                  </a:cubicBezTo>
                  <a:cubicBezTo>
                    <a:pt x="1850049" y="24287"/>
                    <a:pt x="1855375" y="37146"/>
                    <a:pt x="1855375" y="50553"/>
                  </a:cubicBezTo>
                  <a:lnTo>
                    <a:pt x="1855375" y="247929"/>
                  </a:lnTo>
                  <a:cubicBezTo>
                    <a:pt x="1855375" y="275849"/>
                    <a:pt x="1832742" y="298483"/>
                    <a:pt x="1804822" y="298483"/>
                  </a:cubicBezTo>
                  <a:lnTo>
                    <a:pt x="50553" y="298483"/>
                  </a:lnTo>
                  <a:cubicBezTo>
                    <a:pt x="37146" y="298483"/>
                    <a:pt x="24287" y="293156"/>
                    <a:pt x="14807" y="283676"/>
                  </a:cubicBezTo>
                  <a:cubicBezTo>
                    <a:pt x="5326" y="274195"/>
                    <a:pt x="0" y="261337"/>
                    <a:pt x="0" y="247929"/>
                  </a:cubicBezTo>
                  <a:lnTo>
                    <a:pt x="0" y="50553"/>
                  </a:lnTo>
                  <a:cubicBezTo>
                    <a:pt x="0" y="37146"/>
                    <a:pt x="5326" y="24287"/>
                    <a:pt x="14807" y="14807"/>
                  </a:cubicBezTo>
                  <a:cubicBezTo>
                    <a:pt x="24287" y="5326"/>
                    <a:pt x="37146" y="0"/>
                    <a:pt x="50553" y="0"/>
                  </a:cubicBezTo>
                  <a:close/>
                </a:path>
              </a:pathLst>
            </a:custGeom>
            <a:solidFill>
              <a:srgbClr val="60C7F6"/>
            </a:solidFill>
            <a:ln cap="rnd" cmpd="sng" w="47625">
              <a:solidFill>
                <a:srgbClr val="7A329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61" name="Google Shape;861;p23"/>
            <p:cNvSpPr txBox="1"/>
            <p:nvPr/>
          </p:nvSpPr>
          <p:spPr>
            <a:xfrm>
              <a:off x="0" y="-190500"/>
              <a:ext cx="1855500" cy="489000"/>
            </a:xfrm>
            <a:prstGeom prst="rect">
              <a:avLst/>
            </a:prstGeom>
            <a:noFill/>
            <a:ln>
              <a:noFill/>
            </a:ln>
          </p:spPr>
          <p:txBody>
            <a:bodyPr anchorCtr="0" anchor="ctr" bIns="25400" lIns="25400" spcFirstLastPara="1" rIns="25400" wrap="square" tIns="25400">
              <a:noAutofit/>
            </a:bodyPr>
            <a:lstStyle/>
            <a:p>
              <a:pPr indent="0" lvl="0" marL="0" marR="0" rtl="0" algn="ctr">
                <a:lnSpc>
                  <a:spcPct val="200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62" name="Google Shape;862;p23"/>
          <p:cNvGrpSpPr/>
          <p:nvPr/>
        </p:nvGrpSpPr>
        <p:grpSpPr>
          <a:xfrm>
            <a:off x="4881992" y="1344719"/>
            <a:ext cx="3522667" cy="928366"/>
            <a:chOff x="0" y="-190500"/>
            <a:chExt cx="1855500" cy="489000"/>
          </a:xfrm>
        </p:grpSpPr>
        <p:sp>
          <p:nvSpPr>
            <p:cNvPr id="863" name="Google Shape;863;p23"/>
            <p:cNvSpPr/>
            <p:nvPr/>
          </p:nvSpPr>
          <p:spPr>
            <a:xfrm>
              <a:off x="0" y="0"/>
              <a:ext cx="1855375" cy="298483"/>
            </a:xfrm>
            <a:custGeom>
              <a:rect b="b" l="l" r="r" t="t"/>
              <a:pathLst>
                <a:path extrusionOk="0" h="298483" w="1855375">
                  <a:moveTo>
                    <a:pt x="50553" y="0"/>
                  </a:moveTo>
                  <a:lnTo>
                    <a:pt x="1804822" y="0"/>
                  </a:lnTo>
                  <a:cubicBezTo>
                    <a:pt x="1818230" y="0"/>
                    <a:pt x="1831088" y="5326"/>
                    <a:pt x="1840568" y="14807"/>
                  </a:cubicBezTo>
                  <a:cubicBezTo>
                    <a:pt x="1850049" y="24287"/>
                    <a:pt x="1855375" y="37146"/>
                    <a:pt x="1855375" y="50553"/>
                  </a:cubicBezTo>
                  <a:lnTo>
                    <a:pt x="1855375" y="247929"/>
                  </a:lnTo>
                  <a:cubicBezTo>
                    <a:pt x="1855375" y="275849"/>
                    <a:pt x="1832742" y="298483"/>
                    <a:pt x="1804822" y="298483"/>
                  </a:cubicBezTo>
                  <a:lnTo>
                    <a:pt x="50553" y="298483"/>
                  </a:lnTo>
                  <a:cubicBezTo>
                    <a:pt x="37146" y="298483"/>
                    <a:pt x="24287" y="293156"/>
                    <a:pt x="14807" y="283676"/>
                  </a:cubicBezTo>
                  <a:cubicBezTo>
                    <a:pt x="5326" y="274195"/>
                    <a:pt x="0" y="261337"/>
                    <a:pt x="0" y="247929"/>
                  </a:cubicBezTo>
                  <a:lnTo>
                    <a:pt x="0" y="50553"/>
                  </a:lnTo>
                  <a:cubicBezTo>
                    <a:pt x="0" y="37146"/>
                    <a:pt x="5326" y="24287"/>
                    <a:pt x="14807" y="14807"/>
                  </a:cubicBezTo>
                  <a:cubicBezTo>
                    <a:pt x="24287" y="5326"/>
                    <a:pt x="37146" y="0"/>
                    <a:pt x="50553" y="0"/>
                  </a:cubicBezTo>
                  <a:close/>
                </a:path>
              </a:pathLst>
            </a:custGeom>
            <a:solidFill>
              <a:srgbClr val="60C7F6"/>
            </a:solidFill>
            <a:ln cap="rnd" cmpd="sng" w="47625">
              <a:solidFill>
                <a:srgbClr val="7A329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64" name="Google Shape;864;p23"/>
            <p:cNvSpPr txBox="1"/>
            <p:nvPr/>
          </p:nvSpPr>
          <p:spPr>
            <a:xfrm>
              <a:off x="0" y="-190500"/>
              <a:ext cx="1855500" cy="489000"/>
            </a:xfrm>
            <a:prstGeom prst="rect">
              <a:avLst/>
            </a:prstGeom>
            <a:noFill/>
            <a:ln>
              <a:noFill/>
            </a:ln>
          </p:spPr>
          <p:txBody>
            <a:bodyPr anchorCtr="0" anchor="ctr" bIns="25400" lIns="25400" spcFirstLastPara="1" rIns="25400" wrap="square" tIns="25400">
              <a:noAutofit/>
            </a:bodyPr>
            <a:lstStyle/>
            <a:p>
              <a:pPr indent="0" lvl="0" marL="0" marR="0" rtl="0" algn="ctr">
                <a:lnSpc>
                  <a:spcPct val="200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65" name="Google Shape;865;p23"/>
          <p:cNvGrpSpPr/>
          <p:nvPr/>
        </p:nvGrpSpPr>
        <p:grpSpPr>
          <a:xfrm>
            <a:off x="609648" y="2881918"/>
            <a:ext cx="3522667" cy="928367"/>
            <a:chOff x="0" y="-190500"/>
            <a:chExt cx="1855500" cy="489000"/>
          </a:xfrm>
        </p:grpSpPr>
        <p:sp>
          <p:nvSpPr>
            <p:cNvPr id="866" name="Google Shape;866;p23"/>
            <p:cNvSpPr/>
            <p:nvPr/>
          </p:nvSpPr>
          <p:spPr>
            <a:xfrm>
              <a:off x="0" y="0"/>
              <a:ext cx="1855375" cy="298483"/>
            </a:xfrm>
            <a:custGeom>
              <a:rect b="b" l="l" r="r" t="t"/>
              <a:pathLst>
                <a:path extrusionOk="0" h="298483" w="1855375">
                  <a:moveTo>
                    <a:pt x="50553" y="0"/>
                  </a:moveTo>
                  <a:lnTo>
                    <a:pt x="1804822" y="0"/>
                  </a:lnTo>
                  <a:cubicBezTo>
                    <a:pt x="1818230" y="0"/>
                    <a:pt x="1831088" y="5326"/>
                    <a:pt x="1840568" y="14807"/>
                  </a:cubicBezTo>
                  <a:cubicBezTo>
                    <a:pt x="1850049" y="24287"/>
                    <a:pt x="1855375" y="37146"/>
                    <a:pt x="1855375" y="50553"/>
                  </a:cubicBezTo>
                  <a:lnTo>
                    <a:pt x="1855375" y="247929"/>
                  </a:lnTo>
                  <a:cubicBezTo>
                    <a:pt x="1855375" y="275849"/>
                    <a:pt x="1832742" y="298483"/>
                    <a:pt x="1804822" y="298483"/>
                  </a:cubicBezTo>
                  <a:lnTo>
                    <a:pt x="50553" y="298483"/>
                  </a:lnTo>
                  <a:cubicBezTo>
                    <a:pt x="37146" y="298483"/>
                    <a:pt x="24287" y="293156"/>
                    <a:pt x="14807" y="283676"/>
                  </a:cubicBezTo>
                  <a:cubicBezTo>
                    <a:pt x="5326" y="274195"/>
                    <a:pt x="0" y="261337"/>
                    <a:pt x="0" y="247929"/>
                  </a:cubicBezTo>
                  <a:lnTo>
                    <a:pt x="0" y="50553"/>
                  </a:lnTo>
                  <a:cubicBezTo>
                    <a:pt x="0" y="37146"/>
                    <a:pt x="5326" y="24287"/>
                    <a:pt x="14807" y="14807"/>
                  </a:cubicBezTo>
                  <a:cubicBezTo>
                    <a:pt x="24287" y="5326"/>
                    <a:pt x="37146" y="0"/>
                    <a:pt x="50553" y="0"/>
                  </a:cubicBezTo>
                  <a:close/>
                </a:path>
              </a:pathLst>
            </a:custGeom>
            <a:solidFill>
              <a:srgbClr val="60C7F6"/>
            </a:solidFill>
            <a:ln cap="rnd" cmpd="sng" w="47625">
              <a:solidFill>
                <a:srgbClr val="7A329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67" name="Google Shape;867;p23"/>
            <p:cNvSpPr txBox="1"/>
            <p:nvPr/>
          </p:nvSpPr>
          <p:spPr>
            <a:xfrm>
              <a:off x="0" y="-190500"/>
              <a:ext cx="1855500" cy="489000"/>
            </a:xfrm>
            <a:prstGeom prst="rect">
              <a:avLst/>
            </a:prstGeom>
            <a:noFill/>
            <a:ln>
              <a:noFill/>
            </a:ln>
          </p:spPr>
          <p:txBody>
            <a:bodyPr anchorCtr="0" anchor="ctr" bIns="25400" lIns="25400" spcFirstLastPara="1" rIns="25400" wrap="square" tIns="25400">
              <a:noAutofit/>
            </a:bodyPr>
            <a:lstStyle/>
            <a:p>
              <a:pPr indent="0" lvl="0" marL="0" marR="0" rtl="0" algn="ctr">
                <a:lnSpc>
                  <a:spcPct val="200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68" name="Google Shape;868;p23"/>
          <p:cNvGrpSpPr/>
          <p:nvPr/>
        </p:nvGrpSpPr>
        <p:grpSpPr>
          <a:xfrm>
            <a:off x="4881992" y="2881918"/>
            <a:ext cx="3522667" cy="928367"/>
            <a:chOff x="0" y="-190500"/>
            <a:chExt cx="1855500" cy="489000"/>
          </a:xfrm>
        </p:grpSpPr>
        <p:sp>
          <p:nvSpPr>
            <p:cNvPr id="869" name="Google Shape;869;p23"/>
            <p:cNvSpPr/>
            <p:nvPr/>
          </p:nvSpPr>
          <p:spPr>
            <a:xfrm>
              <a:off x="0" y="0"/>
              <a:ext cx="1855375" cy="298483"/>
            </a:xfrm>
            <a:custGeom>
              <a:rect b="b" l="l" r="r" t="t"/>
              <a:pathLst>
                <a:path extrusionOk="0" h="298483" w="1855375">
                  <a:moveTo>
                    <a:pt x="50553" y="0"/>
                  </a:moveTo>
                  <a:lnTo>
                    <a:pt x="1804822" y="0"/>
                  </a:lnTo>
                  <a:cubicBezTo>
                    <a:pt x="1818230" y="0"/>
                    <a:pt x="1831088" y="5326"/>
                    <a:pt x="1840568" y="14807"/>
                  </a:cubicBezTo>
                  <a:cubicBezTo>
                    <a:pt x="1850049" y="24287"/>
                    <a:pt x="1855375" y="37146"/>
                    <a:pt x="1855375" y="50553"/>
                  </a:cubicBezTo>
                  <a:lnTo>
                    <a:pt x="1855375" y="247929"/>
                  </a:lnTo>
                  <a:cubicBezTo>
                    <a:pt x="1855375" y="275849"/>
                    <a:pt x="1832742" y="298483"/>
                    <a:pt x="1804822" y="298483"/>
                  </a:cubicBezTo>
                  <a:lnTo>
                    <a:pt x="50553" y="298483"/>
                  </a:lnTo>
                  <a:cubicBezTo>
                    <a:pt x="37146" y="298483"/>
                    <a:pt x="24287" y="293156"/>
                    <a:pt x="14807" y="283676"/>
                  </a:cubicBezTo>
                  <a:cubicBezTo>
                    <a:pt x="5326" y="274195"/>
                    <a:pt x="0" y="261337"/>
                    <a:pt x="0" y="247929"/>
                  </a:cubicBezTo>
                  <a:lnTo>
                    <a:pt x="0" y="50553"/>
                  </a:lnTo>
                  <a:cubicBezTo>
                    <a:pt x="0" y="37146"/>
                    <a:pt x="5326" y="24287"/>
                    <a:pt x="14807" y="14807"/>
                  </a:cubicBezTo>
                  <a:cubicBezTo>
                    <a:pt x="24287" y="5326"/>
                    <a:pt x="37146" y="0"/>
                    <a:pt x="50553" y="0"/>
                  </a:cubicBezTo>
                  <a:close/>
                </a:path>
              </a:pathLst>
            </a:custGeom>
            <a:solidFill>
              <a:srgbClr val="60C7F6"/>
            </a:solidFill>
            <a:ln cap="rnd" cmpd="sng" w="47625">
              <a:solidFill>
                <a:srgbClr val="7A329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70" name="Google Shape;870;p23"/>
            <p:cNvSpPr txBox="1"/>
            <p:nvPr/>
          </p:nvSpPr>
          <p:spPr>
            <a:xfrm>
              <a:off x="0" y="-190500"/>
              <a:ext cx="1855500" cy="489000"/>
            </a:xfrm>
            <a:prstGeom prst="rect">
              <a:avLst/>
            </a:prstGeom>
            <a:noFill/>
            <a:ln>
              <a:noFill/>
            </a:ln>
          </p:spPr>
          <p:txBody>
            <a:bodyPr anchorCtr="0" anchor="ctr" bIns="25400" lIns="25400" spcFirstLastPara="1" rIns="25400" wrap="square" tIns="25400">
              <a:noAutofit/>
            </a:bodyPr>
            <a:lstStyle/>
            <a:p>
              <a:pPr indent="0" lvl="0" marL="0" marR="0" rtl="0" algn="ctr">
                <a:lnSpc>
                  <a:spcPct val="200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871" name="Google Shape;871;p23"/>
          <p:cNvSpPr txBox="1"/>
          <p:nvPr/>
        </p:nvSpPr>
        <p:spPr>
          <a:xfrm>
            <a:off x="883695" y="1889696"/>
            <a:ext cx="3121500" cy="21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a:solidFill>
                  <a:srgbClr val="4D2862"/>
                </a:solidFill>
                <a:latin typeface="Oswald"/>
                <a:ea typeface="Oswald"/>
                <a:cs typeface="Oswald"/>
                <a:sym typeface="Oswald"/>
              </a:rPr>
              <a:t>Use non-infringement AI tools</a:t>
            </a:r>
            <a:endParaRPr sz="700"/>
          </a:p>
        </p:txBody>
      </p:sp>
      <p:sp>
        <p:nvSpPr>
          <p:cNvPr id="872" name="Google Shape;872;p23"/>
          <p:cNvSpPr txBox="1"/>
          <p:nvPr/>
        </p:nvSpPr>
        <p:spPr>
          <a:xfrm>
            <a:off x="5197999" y="1889696"/>
            <a:ext cx="3072300" cy="21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a:solidFill>
                  <a:srgbClr val="4D2862"/>
                </a:solidFill>
                <a:latin typeface="Oswald"/>
                <a:ea typeface="Oswald"/>
                <a:cs typeface="Oswald"/>
                <a:sym typeface="Oswald"/>
              </a:rPr>
              <a:t>Hire an AI focused Legal Team</a:t>
            </a:r>
            <a:endParaRPr sz="700"/>
          </a:p>
        </p:txBody>
      </p:sp>
      <p:sp>
        <p:nvSpPr>
          <p:cNvPr id="873" name="Google Shape;873;p23"/>
          <p:cNvSpPr txBox="1"/>
          <p:nvPr/>
        </p:nvSpPr>
        <p:spPr>
          <a:xfrm>
            <a:off x="883695" y="3443816"/>
            <a:ext cx="3341700" cy="21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 sz="1400" u="none" cap="none" strike="noStrike">
                <a:solidFill>
                  <a:srgbClr val="4D2862"/>
                </a:solidFill>
                <a:latin typeface="Oswald"/>
                <a:ea typeface="Oswald"/>
                <a:cs typeface="Oswald"/>
                <a:sym typeface="Oswald"/>
              </a:rPr>
              <a:t>CORPORATE RESPONSIBILITY AI</a:t>
            </a:r>
            <a:endParaRPr sz="700"/>
          </a:p>
        </p:txBody>
      </p:sp>
      <p:sp>
        <p:nvSpPr>
          <p:cNvPr id="874" name="Google Shape;874;p23"/>
          <p:cNvSpPr txBox="1"/>
          <p:nvPr/>
        </p:nvSpPr>
        <p:spPr>
          <a:xfrm>
            <a:off x="5197999" y="3443816"/>
            <a:ext cx="2962500" cy="21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a:solidFill>
                  <a:srgbClr val="4D2862"/>
                </a:solidFill>
                <a:latin typeface="Oswald"/>
                <a:ea typeface="Oswald"/>
                <a:cs typeface="Oswald"/>
                <a:sym typeface="Oswald"/>
              </a:rPr>
              <a:t>Adapting as the Law Adapts</a:t>
            </a:r>
            <a:endParaRPr sz="700"/>
          </a:p>
        </p:txBody>
      </p:sp>
      <p:sp>
        <p:nvSpPr>
          <p:cNvPr id="875" name="Google Shape;875;p23"/>
          <p:cNvSpPr txBox="1"/>
          <p:nvPr/>
        </p:nvSpPr>
        <p:spPr>
          <a:xfrm>
            <a:off x="883695" y="2344400"/>
            <a:ext cx="3121500" cy="338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1100">
                <a:solidFill>
                  <a:srgbClr val="512C69"/>
                </a:solidFill>
                <a:latin typeface="Montserrat"/>
                <a:ea typeface="Montserrat"/>
                <a:cs typeface="Montserrat"/>
                <a:sym typeface="Montserrat"/>
              </a:rPr>
              <a:t>Stick to tools that </a:t>
            </a:r>
            <a:r>
              <a:rPr lang="en" sz="1100">
                <a:solidFill>
                  <a:srgbClr val="512C69"/>
                </a:solidFill>
                <a:latin typeface="Montserrat"/>
                <a:ea typeface="Montserrat"/>
                <a:cs typeface="Montserrat"/>
                <a:sym typeface="Montserrat"/>
              </a:rPr>
              <a:t>explicitly</a:t>
            </a:r>
            <a:r>
              <a:rPr lang="en" sz="1100">
                <a:solidFill>
                  <a:srgbClr val="512C69"/>
                </a:solidFill>
                <a:latin typeface="Montserrat"/>
                <a:ea typeface="Montserrat"/>
                <a:cs typeface="Montserrat"/>
                <a:sym typeface="Montserrat"/>
              </a:rPr>
              <a:t> allow output to be used for commercial use</a:t>
            </a:r>
            <a:endParaRPr sz="700"/>
          </a:p>
        </p:txBody>
      </p:sp>
      <p:sp>
        <p:nvSpPr>
          <p:cNvPr id="876" name="Google Shape;876;p23"/>
          <p:cNvSpPr txBox="1"/>
          <p:nvPr/>
        </p:nvSpPr>
        <p:spPr>
          <a:xfrm>
            <a:off x="5197999" y="2323550"/>
            <a:ext cx="2790900" cy="507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1100">
                <a:solidFill>
                  <a:srgbClr val="512C69"/>
                </a:solidFill>
                <a:latin typeface="Montserrat"/>
                <a:ea typeface="Montserrat"/>
                <a:cs typeface="Montserrat"/>
                <a:sym typeface="Montserrat"/>
              </a:rPr>
              <a:t>The law is still evolving in this issue, having a team allows for any dispute to be solved if any</a:t>
            </a:r>
            <a:endParaRPr sz="700"/>
          </a:p>
        </p:txBody>
      </p:sp>
      <p:sp>
        <p:nvSpPr>
          <p:cNvPr id="877" name="Google Shape;877;p23"/>
          <p:cNvSpPr txBox="1"/>
          <p:nvPr/>
        </p:nvSpPr>
        <p:spPr>
          <a:xfrm>
            <a:off x="883695" y="3886433"/>
            <a:ext cx="2790900" cy="338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1100">
                <a:solidFill>
                  <a:srgbClr val="512C69"/>
                </a:solidFill>
                <a:latin typeface="Montserrat"/>
                <a:ea typeface="Montserrat"/>
                <a:cs typeface="Montserrat"/>
                <a:sym typeface="Montserrat"/>
              </a:rPr>
              <a:t>There must be human governance over what sources need to be credited </a:t>
            </a:r>
            <a:endParaRPr sz="700"/>
          </a:p>
        </p:txBody>
      </p:sp>
      <p:sp>
        <p:nvSpPr>
          <p:cNvPr id="878" name="Google Shape;878;p23"/>
          <p:cNvSpPr txBox="1"/>
          <p:nvPr/>
        </p:nvSpPr>
        <p:spPr>
          <a:xfrm>
            <a:off x="5197999" y="3858108"/>
            <a:ext cx="2790900" cy="507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1100">
                <a:solidFill>
                  <a:srgbClr val="512C69"/>
                </a:solidFill>
                <a:latin typeface="Montserrat"/>
                <a:ea typeface="Montserrat"/>
                <a:cs typeface="Montserrat"/>
                <a:sym typeface="Montserrat"/>
              </a:rPr>
              <a:t>Having individuals using the AI also be up to date with the law surrounding these issues is critical</a:t>
            </a:r>
            <a:endParaRPr sz="700"/>
          </a:p>
        </p:txBody>
      </p:sp>
      <p:grpSp>
        <p:nvGrpSpPr>
          <p:cNvPr id="879" name="Google Shape;879;p23"/>
          <p:cNvGrpSpPr/>
          <p:nvPr/>
        </p:nvGrpSpPr>
        <p:grpSpPr>
          <a:xfrm>
            <a:off x="4436608" y="4794252"/>
            <a:ext cx="1557304" cy="40020"/>
            <a:chOff x="0" y="0"/>
            <a:chExt cx="4152812" cy="106721"/>
          </a:xfrm>
        </p:grpSpPr>
        <p:grpSp>
          <p:nvGrpSpPr>
            <p:cNvPr id="880" name="Google Shape;880;p23"/>
            <p:cNvGrpSpPr/>
            <p:nvPr/>
          </p:nvGrpSpPr>
          <p:grpSpPr>
            <a:xfrm>
              <a:off x="0" y="0"/>
              <a:ext cx="106721" cy="106721"/>
              <a:chOff x="0" y="0"/>
              <a:chExt cx="812800" cy="812800"/>
            </a:xfrm>
          </p:grpSpPr>
          <p:sp>
            <p:nvSpPr>
              <p:cNvPr id="881" name="Google Shape;881;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82" name="Google Shape;882;p2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83" name="Google Shape;883;p23"/>
            <p:cNvGrpSpPr/>
            <p:nvPr/>
          </p:nvGrpSpPr>
          <p:grpSpPr>
            <a:xfrm>
              <a:off x="1348697" y="0"/>
              <a:ext cx="106721" cy="106721"/>
              <a:chOff x="0" y="0"/>
              <a:chExt cx="812800" cy="812800"/>
            </a:xfrm>
          </p:grpSpPr>
          <p:sp>
            <p:nvSpPr>
              <p:cNvPr id="884" name="Google Shape;884;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85" name="Google Shape;885;p2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86" name="Google Shape;886;p23"/>
            <p:cNvGrpSpPr/>
            <p:nvPr/>
          </p:nvGrpSpPr>
          <p:grpSpPr>
            <a:xfrm>
              <a:off x="1798263" y="0"/>
              <a:ext cx="106721" cy="106721"/>
              <a:chOff x="0" y="0"/>
              <a:chExt cx="812800" cy="812800"/>
            </a:xfrm>
          </p:grpSpPr>
          <p:sp>
            <p:nvSpPr>
              <p:cNvPr id="887" name="Google Shape;887;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88" name="Google Shape;888;p2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89" name="Google Shape;889;p23"/>
            <p:cNvGrpSpPr/>
            <p:nvPr/>
          </p:nvGrpSpPr>
          <p:grpSpPr>
            <a:xfrm>
              <a:off x="2247828" y="0"/>
              <a:ext cx="106721" cy="106721"/>
              <a:chOff x="0" y="0"/>
              <a:chExt cx="812800" cy="812800"/>
            </a:xfrm>
          </p:grpSpPr>
          <p:sp>
            <p:nvSpPr>
              <p:cNvPr id="890" name="Google Shape;890;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91" name="Google Shape;891;p2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92" name="Google Shape;892;p23"/>
            <p:cNvGrpSpPr/>
            <p:nvPr/>
          </p:nvGrpSpPr>
          <p:grpSpPr>
            <a:xfrm>
              <a:off x="2697394" y="0"/>
              <a:ext cx="106721" cy="106721"/>
              <a:chOff x="0" y="0"/>
              <a:chExt cx="812800" cy="812800"/>
            </a:xfrm>
          </p:grpSpPr>
          <p:sp>
            <p:nvSpPr>
              <p:cNvPr id="893" name="Google Shape;893;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94" name="Google Shape;894;p2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95" name="Google Shape;895;p23"/>
            <p:cNvGrpSpPr/>
            <p:nvPr/>
          </p:nvGrpSpPr>
          <p:grpSpPr>
            <a:xfrm>
              <a:off x="3146959" y="0"/>
              <a:ext cx="106721" cy="106721"/>
              <a:chOff x="0" y="0"/>
              <a:chExt cx="812800" cy="812800"/>
            </a:xfrm>
          </p:grpSpPr>
          <p:sp>
            <p:nvSpPr>
              <p:cNvPr id="896" name="Google Shape;896;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97" name="Google Shape;897;p2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98" name="Google Shape;898;p23"/>
            <p:cNvGrpSpPr/>
            <p:nvPr/>
          </p:nvGrpSpPr>
          <p:grpSpPr>
            <a:xfrm>
              <a:off x="449566" y="0"/>
              <a:ext cx="106721" cy="106721"/>
              <a:chOff x="0" y="0"/>
              <a:chExt cx="812800" cy="812800"/>
            </a:xfrm>
          </p:grpSpPr>
          <p:sp>
            <p:nvSpPr>
              <p:cNvPr id="899" name="Google Shape;899;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00" name="Google Shape;900;p2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01" name="Google Shape;901;p23"/>
            <p:cNvGrpSpPr/>
            <p:nvPr/>
          </p:nvGrpSpPr>
          <p:grpSpPr>
            <a:xfrm>
              <a:off x="899131" y="0"/>
              <a:ext cx="106721" cy="106721"/>
              <a:chOff x="0" y="0"/>
              <a:chExt cx="812800" cy="812800"/>
            </a:xfrm>
          </p:grpSpPr>
          <p:sp>
            <p:nvSpPr>
              <p:cNvPr id="902" name="Google Shape;902;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03" name="Google Shape;903;p2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04" name="Google Shape;904;p23"/>
            <p:cNvGrpSpPr/>
            <p:nvPr/>
          </p:nvGrpSpPr>
          <p:grpSpPr>
            <a:xfrm>
              <a:off x="3596525" y="0"/>
              <a:ext cx="106721" cy="106721"/>
              <a:chOff x="0" y="0"/>
              <a:chExt cx="812800" cy="812800"/>
            </a:xfrm>
          </p:grpSpPr>
          <p:sp>
            <p:nvSpPr>
              <p:cNvPr id="905" name="Google Shape;905;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06" name="Google Shape;906;p2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07" name="Google Shape;907;p23"/>
            <p:cNvGrpSpPr/>
            <p:nvPr/>
          </p:nvGrpSpPr>
          <p:grpSpPr>
            <a:xfrm>
              <a:off x="4046091" y="0"/>
              <a:ext cx="106721" cy="106721"/>
              <a:chOff x="0" y="0"/>
              <a:chExt cx="812800" cy="812800"/>
            </a:xfrm>
          </p:grpSpPr>
          <p:sp>
            <p:nvSpPr>
              <p:cNvPr id="908" name="Google Shape;908;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09" name="Google Shape;909;p2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grpSp>
        <p:nvGrpSpPr>
          <p:cNvPr id="910" name="Google Shape;910;p23"/>
          <p:cNvGrpSpPr/>
          <p:nvPr/>
        </p:nvGrpSpPr>
        <p:grpSpPr>
          <a:xfrm>
            <a:off x="2108356" y="422173"/>
            <a:ext cx="1557304" cy="40020"/>
            <a:chOff x="0" y="0"/>
            <a:chExt cx="4152812" cy="106721"/>
          </a:xfrm>
        </p:grpSpPr>
        <p:grpSp>
          <p:nvGrpSpPr>
            <p:cNvPr id="911" name="Google Shape;911;p23"/>
            <p:cNvGrpSpPr/>
            <p:nvPr/>
          </p:nvGrpSpPr>
          <p:grpSpPr>
            <a:xfrm>
              <a:off x="0" y="0"/>
              <a:ext cx="106721" cy="106721"/>
              <a:chOff x="0" y="0"/>
              <a:chExt cx="812800" cy="812800"/>
            </a:xfrm>
          </p:grpSpPr>
          <p:sp>
            <p:nvSpPr>
              <p:cNvPr id="912" name="Google Shape;912;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13" name="Google Shape;913;p2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14" name="Google Shape;914;p23"/>
            <p:cNvGrpSpPr/>
            <p:nvPr/>
          </p:nvGrpSpPr>
          <p:grpSpPr>
            <a:xfrm>
              <a:off x="1348697" y="0"/>
              <a:ext cx="106721" cy="106721"/>
              <a:chOff x="0" y="0"/>
              <a:chExt cx="812800" cy="812800"/>
            </a:xfrm>
          </p:grpSpPr>
          <p:sp>
            <p:nvSpPr>
              <p:cNvPr id="915" name="Google Shape;915;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16" name="Google Shape;916;p2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17" name="Google Shape;917;p23"/>
            <p:cNvGrpSpPr/>
            <p:nvPr/>
          </p:nvGrpSpPr>
          <p:grpSpPr>
            <a:xfrm>
              <a:off x="1798263" y="0"/>
              <a:ext cx="106721" cy="106721"/>
              <a:chOff x="0" y="0"/>
              <a:chExt cx="812800" cy="812800"/>
            </a:xfrm>
          </p:grpSpPr>
          <p:sp>
            <p:nvSpPr>
              <p:cNvPr id="918" name="Google Shape;918;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19" name="Google Shape;919;p2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20" name="Google Shape;920;p23"/>
            <p:cNvGrpSpPr/>
            <p:nvPr/>
          </p:nvGrpSpPr>
          <p:grpSpPr>
            <a:xfrm>
              <a:off x="2247828" y="0"/>
              <a:ext cx="106721" cy="106721"/>
              <a:chOff x="0" y="0"/>
              <a:chExt cx="812800" cy="812800"/>
            </a:xfrm>
          </p:grpSpPr>
          <p:sp>
            <p:nvSpPr>
              <p:cNvPr id="921" name="Google Shape;921;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22" name="Google Shape;922;p2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23" name="Google Shape;923;p23"/>
            <p:cNvGrpSpPr/>
            <p:nvPr/>
          </p:nvGrpSpPr>
          <p:grpSpPr>
            <a:xfrm>
              <a:off x="2697394" y="0"/>
              <a:ext cx="106721" cy="106721"/>
              <a:chOff x="0" y="0"/>
              <a:chExt cx="812800" cy="812800"/>
            </a:xfrm>
          </p:grpSpPr>
          <p:sp>
            <p:nvSpPr>
              <p:cNvPr id="924" name="Google Shape;924;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25" name="Google Shape;925;p2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26" name="Google Shape;926;p23"/>
            <p:cNvGrpSpPr/>
            <p:nvPr/>
          </p:nvGrpSpPr>
          <p:grpSpPr>
            <a:xfrm>
              <a:off x="3146959" y="0"/>
              <a:ext cx="106721" cy="106721"/>
              <a:chOff x="0" y="0"/>
              <a:chExt cx="812800" cy="812800"/>
            </a:xfrm>
          </p:grpSpPr>
          <p:sp>
            <p:nvSpPr>
              <p:cNvPr id="927" name="Google Shape;927;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28" name="Google Shape;928;p2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29" name="Google Shape;929;p23"/>
            <p:cNvGrpSpPr/>
            <p:nvPr/>
          </p:nvGrpSpPr>
          <p:grpSpPr>
            <a:xfrm>
              <a:off x="449566" y="0"/>
              <a:ext cx="106721" cy="106721"/>
              <a:chOff x="0" y="0"/>
              <a:chExt cx="812800" cy="812800"/>
            </a:xfrm>
          </p:grpSpPr>
          <p:sp>
            <p:nvSpPr>
              <p:cNvPr id="930" name="Google Shape;930;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31" name="Google Shape;931;p2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32" name="Google Shape;932;p23"/>
            <p:cNvGrpSpPr/>
            <p:nvPr/>
          </p:nvGrpSpPr>
          <p:grpSpPr>
            <a:xfrm>
              <a:off x="899131" y="0"/>
              <a:ext cx="106721" cy="106721"/>
              <a:chOff x="0" y="0"/>
              <a:chExt cx="812800" cy="812800"/>
            </a:xfrm>
          </p:grpSpPr>
          <p:sp>
            <p:nvSpPr>
              <p:cNvPr id="933" name="Google Shape;933;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34" name="Google Shape;934;p2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35" name="Google Shape;935;p23"/>
            <p:cNvGrpSpPr/>
            <p:nvPr/>
          </p:nvGrpSpPr>
          <p:grpSpPr>
            <a:xfrm>
              <a:off x="3596525" y="0"/>
              <a:ext cx="106721" cy="106721"/>
              <a:chOff x="0" y="0"/>
              <a:chExt cx="812800" cy="812800"/>
            </a:xfrm>
          </p:grpSpPr>
          <p:sp>
            <p:nvSpPr>
              <p:cNvPr id="936" name="Google Shape;936;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37" name="Google Shape;937;p2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38" name="Google Shape;938;p23"/>
            <p:cNvGrpSpPr/>
            <p:nvPr/>
          </p:nvGrpSpPr>
          <p:grpSpPr>
            <a:xfrm>
              <a:off x="4046091" y="0"/>
              <a:ext cx="106721" cy="106721"/>
              <a:chOff x="0" y="0"/>
              <a:chExt cx="812800" cy="812800"/>
            </a:xfrm>
          </p:grpSpPr>
          <p:sp>
            <p:nvSpPr>
              <p:cNvPr id="939" name="Google Shape;939;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40" name="Google Shape;940;p2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pic>
        <p:nvPicPr>
          <p:cNvPr id="945" name="Google Shape;945;p24"/>
          <p:cNvPicPr preferRelativeResize="0"/>
          <p:nvPr/>
        </p:nvPicPr>
        <p:blipFill>
          <a:blip r:embed="rId3">
            <a:alphaModFix/>
          </a:blip>
          <a:stretch>
            <a:fillRect/>
          </a:stretch>
        </p:blipFill>
        <p:spPr>
          <a:xfrm>
            <a:off x="-937155" y="0"/>
            <a:ext cx="2895510" cy="5143500"/>
          </a:xfrm>
          <a:prstGeom prst="rect">
            <a:avLst/>
          </a:prstGeom>
          <a:noFill/>
          <a:ln>
            <a:noFill/>
          </a:ln>
        </p:spPr>
      </p:pic>
      <p:pic>
        <p:nvPicPr>
          <p:cNvPr id="946" name="Google Shape;946;p24"/>
          <p:cNvPicPr preferRelativeResize="0"/>
          <p:nvPr/>
        </p:nvPicPr>
        <p:blipFill>
          <a:blip r:embed="rId4">
            <a:alphaModFix/>
          </a:blip>
          <a:stretch>
            <a:fillRect/>
          </a:stretch>
        </p:blipFill>
        <p:spPr>
          <a:xfrm>
            <a:off x="-929650" y="1"/>
            <a:ext cx="11342956" cy="5134227"/>
          </a:xfrm>
          <a:prstGeom prst="rect">
            <a:avLst/>
          </a:prstGeom>
          <a:noFill/>
          <a:ln>
            <a:noFill/>
          </a:ln>
        </p:spPr>
      </p:pic>
      <p:sp>
        <p:nvSpPr>
          <p:cNvPr id="947" name="Google Shape;947;p24"/>
          <p:cNvSpPr txBox="1"/>
          <p:nvPr>
            <p:ph type="title"/>
          </p:nvPr>
        </p:nvSpPr>
        <p:spPr>
          <a:xfrm>
            <a:off x="1303800" y="598575"/>
            <a:ext cx="7030500" cy="999300"/>
          </a:xfrm>
          <a:prstGeom prst="rect">
            <a:avLst/>
          </a:prstGeom>
        </p:spPr>
        <p:txBody>
          <a:bodyPr anchorCtr="0" anchor="ctr" bIns="22850" lIns="45725" spcFirstLastPara="1" rIns="45725" wrap="square" tIns="22850">
            <a:normAutofit/>
          </a:bodyPr>
          <a:lstStyle/>
          <a:p>
            <a:pPr indent="0" lvl="0" marL="0" rtl="0" algn="l">
              <a:spcBef>
                <a:spcPts val="0"/>
              </a:spcBef>
              <a:spcAft>
                <a:spcPts val="0"/>
              </a:spcAft>
              <a:buNone/>
            </a:pPr>
            <a:r>
              <a:rPr lang="en"/>
              <a:t>Conclusion (Derrick)</a:t>
            </a:r>
            <a:endParaRPr/>
          </a:p>
        </p:txBody>
      </p:sp>
      <p:sp>
        <p:nvSpPr>
          <p:cNvPr id="948" name="Google Shape;948;p24"/>
          <p:cNvSpPr txBox="1"/>
          <p:nvPr>
            <p:ph idx="1" type="body"/>
          </p:nvPr>
        </p:nvSpPr>
        <p:spPr>
          <a:xfrm>
            <a:off x="1303800" y="1990050"/>
            <a:ext cx="7030500" cy="2541600"/>
          </a:xfrm>
          <a:prstGeom prst="rect">
            <a:avLst/>
          </a:prstGeom>
        </p:spPr>
        <p:txBody>
          <a:bodyPr anchorCtr="0" anchor="t" bIns="22850" lIns="45725" spcFirstLastPara="1" rIns="45725" wrap="square" tIns="22850">
            <a:normAutofit lnSpcReduction="20000"/>
          </a:bodyPr>
          <a:lstStyle/>
          <a:p>
            <a:pPr indent="-330200" lvl="0" marL="457200" rtl="0" algn="l">
              <a:spcBef>
                <a:spcPts val="300"/>
              </a:spcBef>
              <a:spcAft>
                <a:spcPts val="0"/>
              </a:spcAft>
              <a:buSzPts val="1600"/>
              <a:buChar char="•"/>
            </a:pPr>
            <a:r>
              <a:rPr lang="en" sz="1600"/>
              <a:t>AI is a </a:t>
            </a:r>
            <a:r>
              <a:rPr lang="en" sz="1600"/>
              <a:t>wonderful</a:t>
            </a:r>
            <a:r>
              <a:rPr lang="en" sz="1600"/>
              <a:t> piece of technology that can revolutionize the world in many aspects</a:t>
            </a:r>
            <a:endParaRPr sz="1600"/>
          </a:p>
          <a:p>
            <a:pPr indent="0" lvl="0" marL="0" rtl="0" algn="l">
              <a:spcBef>
                <a:spcPts val="300"/>
              </a:spcBef>
              <a:spcAft>
                <a:spcPts val="0"/>
              </a:spcAft>
              <a:buNone/>
            </a:pPr>
            <a:r>
              <a:t/>
            </a:r>
            <a:endParaRPr sz="1600"/>
          </a:p>
          <a:p>
            <a:pPr indent="-330200" lvl="0" marL="457200" rtl="0" algn="l">
              <a:spcBef>
                <a:spcPts val="300"/>
              </a:spcBef>
              <a:spcAft>
                <a:spcPts val="0"/>
              </a:spcAft>
              <a:buSzPts val="1600"/>
              <a:buChar char="•"/>
            </a:pPr>
            <a:r>
              <a:rPr lang="en" sz="1600"/>
              <a:t>Through its process of deep learning it can generate resources that </a:t>
            </a:r>
            <a:r>
              <a:rPr lang="en" sz="1600"/>
              <a:t>accelerate</a:t>
            </a:r>
            <a:r>
              <a:rPr lang="en" sz="1600"/>
              <a:t> the growth of many fields such as health care, finance, programming, etc</a:t>
            </a:r>
            <a:endParaRPr sz="1600"/>
          </a:p>
          <a:p>
            <a:pPr indent="0" lvl="0" marL="0" rtl="0" algn="l">
              <a:spcBef>
                <a:spcPts val="300"/>
              </a:spcBef>
              <a:spcAft>
                <a:spcPts val="0"/>
              </a:spcAft>
              <a:buNone/>
            </a:pPr>
            <a:r>
              <a:t/>
            </a:r>
            <a:endParaRPr sz="1600"/>
          </a:p>
          <a:p>
            <a:pPr indent="-330200" lvl="0" marL="457200" rtl="0" algn="l">
              <a:spcBef>
                <a:spcPts val="300"/>
              </a:spcBef>
              <a:spcAft>
                <a:spcPts val="0"/>
              </a:spcAft>
              <a:buSzPts val="1600"/>
              <a:buChar char="•"/>
            </a:pPr>
            <a:r>
              <a:rPr lang="en" sz="1600"/>
              <a:t>However, there are potential negative aspects of AI that can ruin these benefits including data privacy, copyright infringement and bias</a:t>
            </a:r>
            <a:endParaRPr sz="1600"/>
          </a:p>
          <a:p>
            <a:pPr indent="0" lvl="0" marL="0" rtl="0" algn="l">
              <a:spcBef>
                <a:spcPts val="300"/>
              </a:spcBef>
              <a:spcAft>
                <a:spcPts val="0"/>
              </a:spcAft>
              <a:buNone/>
            </a:pPr>
            <a:r>
              <a:t/>
            </a:r>
            <a:endParaRPr sz="1600"/>
          </a:p>
          <a:p>
            <a:pPr indent="-330200" lvl="0" marL="457200" rtl="0" algn="l">
              <a:spcBef>
                <a:spcPts val="300"/>
              </a:spcBef>
              <a:spcAft>
                <a:spcPts val="0"/>
              </a:spcAft>
              <a:buSzPts val="1600"/>
              <a:buChar char="•"/>
            </a:pPr>
            <a:r>
              <a:rPr lang="en" sz="1600"/>
              <a:t>If a company would like to use generative AI they must follow strict policies like the ones mentioned before in order to </a:t>
            </a:r>
            <a:r>
              <a:rPr lang="en" sz="1600"/>
              <a:t>reduce</a:t>
            </a:r>
            <a:r>
              <a:rPr lang="en" sz="1600"/>
              <a:t> the effects of these aspects</a:t>
            </a:r>
            <a:endParaRPr sz="1600"/>
          </a:p>
          <a:p>
            <a:pPr indent="0" lvl="0" marL="0" rtl="0" algn="l">
              <a:spcBef>
                <a:spcPts val="300"/>
              </a:spcBef>
              <a:spcAft>
                <a:spcPts val="0"/>
              </a:spcAft>
              <a:buNone/>
            </a:pPr>
            <a:r>
              <a:rPr lang="en"/>
              <a: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pic>
        <p:nvPicPr>
          <p:cNvPr id="953" name="Google Shape;953;p25"/>
          <p:cNvPicPr preferRelativeResize="0"/>
          <p:nvPr/>
        </p:nvPicPr>
        <p:blipFill>
          <a:blip r:embed="rId3">
            <a:alphaModFix/>
          </a:blip>
          <a:stretch>
            <a:fillRect/>
          </a:stretch>
        </p:blipFill>
        <p:spPr>
          <a:xfrm>
            <a:off x="-937155" y="0"/>
            <a:ext cx="2895510" cy="5143500"/>
          </a:xfrm>
          <a:prstGeom prst="rect">
            <a:avLst/>
          </a:prstGeom>
          <a:noFill/>
          <a:ln>
            <a:noFill/>
          </a:ln>
        </p:spPr>
      </p:pic>
      <p:pic>
        <p:nvPicPr>
          <p:cNvPr id="954" name="Google Shape;954;p25"/>
          <p:cNvPicPr preferRelativeResize="0"/>
          <p:nvPr/>
        </p:nvPicPr>
        <p:blipFill>
          <a:blip r:embed="rId4">
            <a:alphaModFix/>
          </a:blip>
          <a:stretch>
            <a:fillRect/>
          </a:stretch>
        </p:blipFill>
        <p:spPr>
          <a:xfrm>
            <a:off x="-929650" y="1"/>
            <a:ext cx="11342956" cy="5134227"/>
          </a:xfrm>
          <a:prstGeom prst="rect">
            <a:avLst/>
          </a:prstGeom>
          <a:noFill/>
          <a:ln>
            <a:noFill/>
          </a:ln>
        </p:spPr>
      </p:pic>
      <p:sp>
        <p:nvSpPr>
          <p:cNvPr id="955" name="Google Shape;955;p25"/>
          <p:cNvSpPr txBox="1"/>
          <p:nvPr>
            <p:ph type="title"/>
          </p:nvPr>
        </p:nvSpPr>
        <p:spPr>
          <a:xfrm>
            <a:off x="1303800" y="598575"/>
            <a:ext cx="7030500" cy="999300"/>
          </a:xfrm>
          <a:prstGeom prst="rect">
            <a:avLst/>
          </a:prstGeom>
        </p:spPr>
        <p:txBody>
          <a:bodyPr anchorCtr="0" anchor="ctr" bIns="22850" lIns="45725" spcFirstLastPara="1" rIns="45725" wrap="square" tIns="22850">
            <a:normAutofit/>
          </a:bodyPr>
          <a:lstStyle/>
          <a:p>
            <a:pPr indent="0" lvl="0" marL="0" rtl="0" algn="l">
              <a:spcBef>
                <a:spcPts val="0"/>
              </a:spcBef>
              <a:spcAft>
                <a:spcPts val="0"/>
              </a:spcAft>
              <a:buNone/>
            </a:pPr>
            <a:r>
              <a:rPr lang="en"/>
              <a:t>Sources</a:t>
            </a:r>
            <a:endParaRPr/>
          </a:p>
        </p:txBody>
      </p:sp>
      <p:sp>
        <p:nvSpPr>
          <p:cNvPr id="956" name="Google Shape;956;p25"/>
          <p:cNvSpPr txBox="1"/>
          <p:nvPr>
            <p:ph idx="1" type="body"/>
          </p:nvPr>
        </p:nvSpPr>
        <p:spPr>
          <a:xfrm>
            <a:off x="1303800" y="1990050"/>
            <a:ext cx="7030500" cy="2541600"/>
          </a:xfrm>
          <a:prstGeom prst="rect">
            <a:avLst/>
          </a:prstGeom>
        </p:spPr>
        <p:txBody>
          <a:bodyPr anchorCtr="0" anchor="t" bIns="22850" lIns="45725" spcFirstLastPara="1" rIns="45725" wrap="square" tIns="22850">
            <a:normAutofit/>
          </a:bodyPr>
          <a:lstStyle/>
          <a:p>
            <a:pPr indent="-298450" lvl="0" marL="457200" rtl="0" algn="l">
              <a:spcBef>
                <a:spcPts val="300"/>
              </a:spcBef>
              <a:spcAft>
                <a:spcPts val="0"/>
              </a:spcAft>
              <a:buSzPts val="1100"/>
              <a:buChar char="-"/>
            </a:pPr>
            <a:r>
              <a:rPr lang="en" u="sng">
                <a:solidFill>
                  <a:schemeClr val="hlink"/>
                </a:solidFill>
                <a:latin typeface="Arial"/>
                <a:ea typeface="Arial"/>
                <a:cs typeface="Arial"/>
                <a:sym typeface="Arial"/>
                <a:hlinkClick r:id="rId5"/>
              </a:rPr>
              <a:t>https://aibusiness.com/responsible-ai/address-bias-in-generative-ai-to-unlock-benefits-while-minimizing-risk#close-modal</a:t>
            </a:r>
            <a:endParaRPr/>
          </a:p>
          <a:p>
            <a:pPr indent="-298450" lvl="0" marL="457200" rtl="0" algn="l">
              <a:spcBef>
                <a:spcPts val="0"/>
              </a:spcBef>
              <a:spcAft>
                <a:spcPts val="0"/>
              </a:spcAft>
              <a:buSzPts val="1100"/>
              <a:buChar char="-"/>
            </a:pPr>
            <a:r>
              <a:rPr lang="en" u="sng">
                <a:solidFill>
                  <a:schemeClr val="hlink"/>
                </a:solidFill>
                <a:latin typeface="Arial"/>
                <a:ea typeface="Arial"/>
                <a:cs typeface="Arial"/>
                <a:sym typeface="Arial"/>
                <a:hlinkClick r:id="rId6"/>
              </a:rPr>
              <a:t>https://www.sap.com/resources/what-is-ai-bias</a:t>
            </a:r>
            <a:endParaRPr/>
          </a:p>
          <a:p>
            <a:pPr indent="-298450" lvl="0" marL="457200" rtl="0" algn="l">
              <a:spcBef>
                <a:spcPts val="0"/>
              </a:spcBef>
              <a:spcAft>
                <a:spcPts val="0"/>
              </a:spcAft>
              <a:buSzPts val="1100"/>
              <a:buChar char="-"/>
            </a:pPr>
            <a:r>
              <a:rPr lang="en" u="sng">
                <a:solidFill>
                  <a:schemeClr val="hlink"/>
                </a:solidFill>
                <a:latin typeface="Arial"/>
                <a:ea typeface="Arial"/>
                <a:cs typeface="Arial"/>
                <a:sym typeface="Arial"/>
                <a:hlinkClick r:id="rId7"/>
              </a:rPr>
              <a:t>https://www.spotdraft.com/blog/mitigating-privacy-issues-around-ai</a:t>
            </a:r>
            <a:endParaRPr/>
          </a:p>
          <a:p>
            <a:pPr indent="-298450" lvl="0" marL="457200" rtl="0" algn="l">
              <a:spcBef>
                <a:spcPts val="0"/>
              </a:spcBef>
              <a:spcAft>
                <a:spcPts val="0"/>
              </a:spcAft>
              <a:buSzPts val="1100"/>
              <a:buChar char="-"/>
            </a:pPr>
            <a:r>
              <a:rPr lang="en" u="sng">
                <a:solidFill>
                  <a:schemeClr val="hlink"/>
                </a:solidFill>
                <a:hlinkClick r:id="rId8"/>
              </a:rPr>
              <a:t>https://www.dataquest.io/blog/what-is-generative-ai/</a:t>
            </a:r>
            <a:endParaRPr/>
          </a:p>
          <a:p>
            <a:pPr indent="-298450" lvl="0" marL="457200" rtl="0" algn="l">
              <a:spcBef>
                <a:spcPts val="0"/>
              </a:spcBef>
              <a:spcAft>
                <a:spcPts val="0"/>
              </a:spcAft>
              <a:buSzPts val="1100"/>
              <a:buChar char="-"/>
            </a:pPr>
            <a:r>
              <a:rPr lang="en" u="sng">
                <a:solidFill>
                  <a:schemeClr val="hlink"/>
                </a:solidFill>
                <a:hlinkClick r:id="rId9"/>
              </a:rPr>
              <a:t>https://hai.stanford.edu/news/privacy-ai-era-how-do-we-protect-our-personal-information</a:t>
            </a:r>
            <a:endParaRPr/>
          </a:p>
          <a:p>
            <a:pPr indent="-298450" lvl="0" marL="457200" rtl="0" algn="l">
              <a:spcBef>
                <a:spcPts val="0"/>
              </a:spcBef>
              <a:spcAft>
                <a:spcPts val="0"/>
              </a:spcAft>
              <a:buSzPts val="1100"/>
              <a:buChar char="•"/>
            </a:pPr>
            <a:r>
              <a:rPr lang="en" u="sng">
                <a:solidFill>
                  <a:schemeClr val="hlink"/>
                </a:solidFill>
                <a:hlinkClick r:id="rId10"/>
              </a:rPr>
              <a:t>https://en.wikipedia.org/wiki/Generative_artificial_intelligence</a:t>
            </a:r>
            <a:r>
              <a:rPr lang="en"/>
              <a:t> </a:t>
            </a:r>
            <a:endParaRPr/>
          </a:p>
          <a:p>
            <a:pPr indent="-298450" lvl="0" marL="457200" rtl="0" algn="l">
              <a:spcBef>
                <a:spcPts val="0"/>
              </a:spcBef>
              <a:spcAft>
                <a:spcPts val="0"/>
              </a:spcAft>
              <a:buSzPts val="1100"/>
              <a:buChar char="•"/>
            </a:pPr>
            <a:r>
              <a:rPr lang="en" u="sng">
                <a:solidFill>
                  <a:schemeClr val="hlink"/>
                </a:solidFill>
                <a:hlinkClick r:id="rId11"/>
              </a:rPr>
              <a:t>https://news.mit.edu/2023/explained-generative-ai-1109</a:t>
            </a:r>
            <a:r>
              <a:rPr lang="en"/>
              <a:t> </a:t>
            </a:r>
            <a:endParaRPr/>
          </a:p>
          <a:p>
            <a:pPr indent="-298450" lvl="0" marL="457200" rtl="0" algn="l">
              <a:spcBef>
                <a:spcPts val="0"/>
              </a:spcBef>
              <a:spcAft>
                <a:spcPts val="0"/>
              </a:spcAft>
              <a:buSzPts val="1100"/>
              <a:buChar char="•"/>
            </a:pPr>
            <a:r>
              <a:rPr lang="en" u="sng">
                <a:solidFill>
                  <a:schemeClr val="hlink"/>
                </a:solidFill>
                <a:hlinkClick r:id="rId12"/>
              </a:rPr>
              <a:t>https://www.ibm.com/topics/generative-ai</a:t>
            </a:r>
            <a:r>
              <a:rPr lang="en"/>
              <a:t> </a:t>
            </a:r>
            <a:endParaRPr/>
          </a:p>
          <a:p>
            <a:pPr indent="-298450" lvl="0" marL="457200" rtl="0" algn="l">
              <a:spcBef>
                <a:spcPts val="0"/>
              </a:spcBef>
              <a:spcAft>
                <a:spcPts val="0"/>
              </a:spcAft>
              <a:buSzPts val="1100"/>
              <a:buChar char="•"/>
            </a:pPr>
            <a:r>
              <a:rPr lang="en" u="sng">
                <a:solidFill>
                  <a:schemeClr val="hlink"/>
                </a:solidFill>
                <a:hlinkClick r:id="rId13"/>
              </a:rPr>
              <a:t>https://spectrum.ieee.org/what-is-generative-ai</a:t>
            </a:r>
            <a:r>
              <a:rPr lang="en"/>
              <a:t> </a:t>
            </a:r>
            <a:endParaRPr/>
          </a:p>
          <a:p>
            <a:pPr indent="-298450" lvl="0" marL="457200" rtl="0" algn="l">
              <a:spcBef>
                <a:spcPts val="0"/>
              </a:spcBef>
              <a:spcAft>
                <a:spcPts val="0"/>
              </a:spcAft>
              <a:buSzPts val="1100"/>
              <a:buChar char="•"/>
            </a:pPr>
            <a:r>
              <a:rPr lang="en" u="sng">
                <a:solidFill>
                  <a:schemeClr val="hlink"/>
                </a:solidFill>
                <a:hlinkClick r:id="rId14"/>
              </a:rPr>
              <a:t>https://www.oracle.com/artificial-intelligence/generative-ai/what-is-generative-ai/</a:t>
            </a:r>
            <a:r>
              <a:rPr lang="en"/>
              <a:t> </a:t>
            </a:r>
            <a:endParaRPr/>
          </a:p>
          <a:p>
            <a:pPr indent="-298450" lvl="0" marL="457200" rtl="0" algn="l">
              <a:spcBef>
                <a:spcPts val="0"/>
              </a:spcBef>
              <a:spcAft>
                <a:spcPts val="0"/>
              </a:spcAft>
              <a:buSzPts val="1100"/>
              <a:buChar char="•"/>
            </a:pPr>
            <a:r>
              <a:rPr lang="en" u="sng">
                <a:solidFill>
                  <a:schemeClr val="hlink"/>
                </a:solidFill>
                <a:hlinkClick r:id="rId15"/>
              </a:rPr>
              <a:t>https://yellow.ai/blog/types-of-generative-ai/</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grpSp>
        <p:nvGrpSpPr>
          <p:cNvPr id="524" name="Google Shape;524;p13"/>
          <p:cNvGrpSpPr/>
          <p:nvPr/>
        </p:nvGrpSpPr>
        <p:grpSpPr>
          <a:xfrm rot="10800000">
            <a:off x="182" y="102"/>
            <a:ext cx="9143818" cy="5215727"/>
            <a:chOff x="0" y="-38100"/>
            <a:chExt cx="4816592" cy="2747433"/>
          </a:xfrm>
        </p:grpSpPr>
        <p:sp>
          <p:nvSpPr>
            <p:cNvPr id="525" name="Google Shape;525;p13"/>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526" name="Google Shape;526;p13"/>
            <p:cNvSpPr txBox="1"/>
            <p:nvPr/>
          </p:nvSpPr>
          <p:spPr>
            <a:xfrm>
              <a:off x="0" y="-38100"/>
              <a:ext cx="4816500" cy="27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527" name="Google Shape;527;p13"/>
          <p:cNvPicPr preferRelativeResize="0"/>
          <p:nvPr/>
        </p:nvPicPr>
        <p:blipFill>
          <a:blip r:embed="rId3">
            <a:alphaModFix/>
          </a:blip>
          <a:stretch>
            <a:fillRect/>
          </a:stretch>
        </p:blipFill>
        <p:spPr>
          <a:xfrm>
            <a:off x="-890611" y="5464"/>
            <a:ext cx="11342956" cy="5134227"/>
          </a:xfrm>
          <a:prstGeom prst="rect">
            <a:avLst/>
          </a:prstGeom>
          <a:noFill/>
          <a:ln>
            <a:noFill/>
          </a:ln>
        </p:spPr>
      </p:pic>
      <p:sp>
        <p:nvSpPr>
          <p:cNvPr id="528" name="Google Shape;528;p13"/>
          <p:cNvSpPr/>
          <p:nvPr/>
        </p:nvSpPr>
        <p:spPr>
          <a:xfrm>
            <a:off x="2607763" y="-2255186"/>
            <a:ext cx="9653871" cy="9653871"/>
          </a:xfrm>
          <a:custGeom>
            <a:rect b="b" l="l" r="r" t="t"/>
            <a:pathLst>
              <a:path extrusionOk="0" h="19307741" w="19307741">
                <a:moveTo>
                  <a:pt x="0" y="0"/>
                </a:moveTo>
                <a:lnTo>
                  <a:pt x="19307742" y="0"/>
                </a:lnTo>
                <a:lnTo>
                  <a:pt x="19307742" y="19307741"/>
                </a:lnTo>
                <a:lnTo>
                  <a:pt x="0" y="19307741"/>
                </a:lnTo>
                <a:lnTo>
                  <a:pt x="0" y="0"/>
                </a:lnTo>
                <a:close/>
              </a:path>
            </a:pathLst>
          </a:custGeom>
          <a:blipFill rotWithShape="1">
            <a:blip r:embed="rId4">
              <a:alphaModFix amt="50000"/>
            </a:blip>
            <a:stretch>
              <a:fillRect b="0" l="0" r="0" t="0"/>
            </a:stretch>
          </a:blipFill>
          <a:ln>
            <a:noFill/>
          </a:ln>
        </p:spPr>
      </p:sp>
      <p:pic>
        <p:nvPicPr>
          <p:cNvPr id="529" name="Google Shape;529;p13"/>
          <p:cNvPicPr preferRelativeResize="0"/>
          <p:nvPr/>
        </p:nvPicPr>
        <p:blipFill>
          <a:blip r:embed="rId5">
            <a:alphaModFix/>
          </a:blip>
          <a:stretch>
            <a:fillRect/>
          </a:stretch>
        </p:blipFill>
        <p:spPr>
          <a:xfrm>
            <a:off x="3673525" y="122625"/>
            <a:ext cx="5474661" cy="5474661"/>
          </a:xfrm>
          <a:prstGeom prst="rect">
            <a:avLst/>
          </a:prstGeom>
          <a:noFill/>
          <a:ln>
            <a:noFill/>
          </a:ln>
        </p:spPr>
      </p:pic>
      <p:grpSp>
        <p:nvGrpSpPr>
          <p:cNvPr id="530" name="Google Shape;530;p13"/>
          <p:cNvGrpSpPr/>
          <p:nvPr/>
        </p:nvGrpSpPr>
        <p:grpSpPr>
          <a:xfrm>
            <a:off x="-1295420" y="4020654"/>
            <a:ext cx="2226381" cy="887454"/>
            <a:chOff x="0" y="0"/>
            <a:chExt cx="5937015" cy="2366544"/>
          </a:xfrm>
        </p:grpSpPr>
        <p:sp>
          <p:nvSpPr>
            <p:cNvPr id="531" name="Google Shape;531;p13"/>
            <p:cNvSpPr/>
            <p:nvPr/>
          </p:nvSpPr>
          <p:spPr>
            <a:xfrm flipH="1">
              <a:off x="1456410" y="0"/>
              <a:ext cx="4480605" cy="945000"/>
            </a:xfrm>
            <a:custGeom>
              <a:rect b="b" l="l" r="r" t="t"/>
              <a:pathLst>
                <a:path extrusionOk="0" h="945000" w="4480605">
                  <a:moveTo>
                    <a:pt x="4480605" y="0"/>
                  </a:moveTo>
                  <a:lnTo>
                    <a:pt x="0" y="0"/>
                  </a:lnTo>
                  <a:lnTo>
                    <a:pt x="0" y="945000"/>
                  </a:lnTo>
                  <a:lnTo>
                    <a:pt x="4480605" y="945000"/>
                  </a:lnTo>
                  <a:lnTo>
                    <a:pt x="4480605" y="0"/>
                  </a:lnTo>
                  <a:close/>
                </a:path>
              </a:pathLst>
            </a:custGeom>
            <a:blipFill rotWithShape="1">
              <a:blip r:embed="rId6">
                <a:alphaModFix/>
              </a:blip>
              <a:stretch>
                <a:fillRect b="0" l="0" r="0" t="0"/>
              </a:stretch>
            </a:blipFill>
            <a:ln>
              <a:noFill/>
            </a:ln>
          </p:spPr>
        </p:sp>
        <p:sp>
          <p:nvSpPr>
            <p:cNvPr id="532" name="Google Shape;532;p13"/>
            <p:cNvSpPr/>
            <p:nvPr/>
          </p:nvSpPr>
          <p:spPr>
            <a:xfrm>
              <a:off x="0" y="1196176"/>
              <a:ext cx="5489185" cy="538938"/>
            </a:xfrm>
            <a:custGeom>
              <a:rect b="b" l="l" r="r" t="t"/>
              <a:pathLst>
                <a:path extrusionOk="0" h="538938" w="5489185">
                  <a:moveTo>
                    <a:pt x="0" y="0"/>
                  </a:moveTo>
                  <a:lnTo>
                    <a:pt x="5489185" y="0"/>
                  </a:lnTo>
                  <a:lnTo>
                    <a:pt x="5489185" y="538938"/>
                  </a:lnTo>
                  <a:lnTo>
                    <a:pt x="0" y="538938"/>
                  </a:lnTo>
                  <a:lnTo>
                    <a:pt x="0" y="0"/>
                  </a:lnTo>
                  <a:close/>
                </a:path>
              </a:pathLst>
            </a:custGeom>
            <a:blipFill rotWithShape="1">
              <a:blip r:embed="rId7">
                <a:alphaModFix/>
              </a:blip>
              <a:stretch>
                <a:fillRect b="0" l="0" r="0" t="0"/>
              </a:stretch>
            </a:blipFill>
            <a:ln>
              <a:noFill/>
            </a:ln>
          </p:spPr>
        </p:sp>
        <p:sp>
          <p:nvSpPr>
            <p:cNvPr id="533" name="Google Shape;533;p13"/>
            <p:cNvSpPr/>
            <p:nvPr/>
          </p:nvSpPr>
          <p:spPr>
            <a:xfrm>
              <a:off x="1745664" y="1735114"/>
              <a:ext cx="3902097" cy="631430"/>
            </a:xfrm>
            <a:custGeom>
              <a:rect b="b" l="l" r="r" t="t"/>
              <a:pathLst>
                <a:path extrusionOk="0" h="631430" w="3902097">
                  <a:moveTo>
                    <a:pt x="0" y="0"/>
                  </a:moveTo>
                  <a:lnTo>
                    <a:pt x="3902097" y="0"/>
                  </a:lnTo>
                  <a:lnTo>
                    <a:pt x="3902097" y="631430"/>
                  </a:lnTo>
                  <a:lnTo>
                    <a:pt x="0" y="631430"/>
                  </a:lnTo>
                  <a:lnTo>
                    <a:pt x="0" y="0"/>
                  </a:lnTo>
                  <a:close/>
                </a:path>
              </a:pathLst>
            </a:custGeom>
            <a:blipFill rotWithShape="1">
              <a:blip r:embed="rId8">
                <a:alphaModFix/>
              </a:blip>
              <a:stretch>
                <a:fillRect b="0" l="0" r="0" t="0"/>
              </a:stretch>
            </a:blipFill>
            <a:ln>
              <a:noFill/>
            </a:ln>
          </p:spPr>
        </p:sp>
      </p:grpSp>
      <p:sp>
        <p:nvSpPr>
          <p:cNvPr id="534" name="Google Shape;534;p13"/>
          <p:cNvSpPr txBox="1"/>
          <p:nvPr/>
        </p:nvSpPr>
        <p:spPr>
          <a:xfrm>
            <a:off x="598572" y="674371"/>
            <a:ext cx="3243600" cy="615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4000">
                <a:solidFill>
                  <a:srgbClr val="60C7F6"/>
                </a:solidFill>
                <a:latin typeface="Oswald"/>
                <a:ea typeface="Oswald"/>
                <a:cs typeface="Oswald"/>
                <a:sym typeface="Oswald"/>
              </a:rPr>
              <a:t>Context:</a:t>
            </a:r>
            <a:endParaRPr sz="700"/>
          </a:p>
        </p:txBody>
      </p:sp>
      <p:sp>
        <p:nvSpPr>
          <p:cNvPr id="535" name="Google Shape;535;p13"/>
          <p:cNvSpPr txBox="1"/>
          <p:nvPr/>
        </p:nvSpPr>
        <p:spPr>
          <a:xfrm>
            <a:off x="598575" y="1336675"/>
            <a:ext cx="4935000" cy="2370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SzPts val="1100"/>
              <a:buNone/>
            </a:pPr>
            <a:r>
              <a:rPr lang="en" sz="1100">
                <a:solidFill>
                  <a:schemeClr val="lt1"/>
                </a:solidFill>
                <a:latin typeface="Montserrat"/>
                <a:ea typeface="Montserrat"/>
                <a:cs typeface="Montserrat"/>
                <a:sym typeface="Montserrat"/>
              </a:rPr>
              <a:t>Generative AI can save you time, no matter what </a:t>
            </a:r>
            <a:endParaRPr sz="11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SzPts val="1100"/>
              <a:buNone/>
            </a:pPr>
            <a:r>
              <a:rPr lang="en" sz="1100">
                <a:solidFill>
                  <a:schemeClr val="lt1"/>
                </a:solidFill>
                <a:latin typeface="Montserrat"/>
                <a:ea typeface="Montserrat"/>
                <a:cs typeface="Montserrat"/>
                <a:sym typeface="Montserrat"/>
              </a:rPr>
              <a:t>field you work in. It can create content for marketing, </a:t>
            </a:r>
            <a:endParaRPr sz="11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SzPts val="1100"/>
              <a:buNone/>
            </a:pPr>
            <a:r>
              <a:rPr lang="en" sz="1100">
                <a:solidFill>
                  <a:schemeClr val="lt1"/>
                </a:solidFill>
                <a:latin typeface="Montserrat"/>
                <a:ea typeface="Montserrat"/>
                <a:cs typeface="Montserrat"/>
                <a:sym typeface="Montserrat"/>
              </a:rPr>
              <a:t>forecast numbers for finance, or code for software </a:t>
            </a:r>
            <a:endParaRPr sz="11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SzPts val="1100"/>
              <a:buNone/>
            </a:pPr>
            <a:r>
              <a:rPr lang="en" sz="1100">
                <a:solidFill>
                  <a:schemeClr val="lt1"/>
                </a:solidFill>
                <a:latin typeface="Montserrat"/>
                <a:ea typeface="Montserrat"/>
                <a:cs typeface="Montserrat"/>
                <a:sym typeface="Montserrat"/>
              </a:rPr>
              <a:t>developers. Publicists can use it write press releases. </a:t>
            </a:r>
            <a:endParaRPr sz="11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SzPts val="1100"/>
              <a:buNone/>
            </a:pPr>
            <a:r>
              <a:rPr lang="en" sz="1100">
                <a:solidFill>
                  <a:schemeClr val="lt1"/>
                </a:solidFill>
                <a:latin typeface="Montserrat"/>
                <a:ea typeface="Montserrat"/>
                <a:cs typeface="Montserrat"/>
                <a:sym typeface="Montserrat"/>
              </a:rPr>
              <a:t>Health professionals can even use it to improve their </a:t>
            </a:r>
            <a:endParaRPr sz="11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SzPts val="1100"/>
              <a:buNone/>
            </a:pPr>
            <a:r>
              <a:rPr lang="en" sz="1100">
                <a:solidFill>
                  <a:schemeClr val="lt1"/>
                </a:solidFill>
                <a:latin typeface="Montserrat"/>
                <a:ea typeface="Montserrat"/>
                <a:cs typeface="Montserrat"/>
                <a:sym typeface="Montserrat"/>
              </a:rPr>
              <a:t>diagnosis. You, the worker, are still in charge, you just </a:t>
            </a:r>
            <a:endParaRPr sz="11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lt1"/>
                </a:solidFill>
                <a:latin typeface="Montserrat"/>
                <a:ea typeface="Montserrat"/>
                <a:cs typeface="Montserrat"/>
                <a:sym typeface="Montserrat"/>
              </a:rPr>
              <a:t>have more freedom to strategize, think big, and excel.</a:t>
            </a:r>
            <a:endParaRPr sz="11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t/>
            </a:r>
            <a:endParaRPr sz="11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SzPts val="1100"/>
              <a:buNone/>
            </a:pPr>
            <a:r>
              <a:rPr lang="en" sz="1100">
                <a:solidFill>
                  <a:schemeClr val="lt1"/>
                </a:solidFill>
                <a:latin typeface="Montserrat"/>
                <a:ea typeface="Montserrat"/>
                <a:cs typeface="Montserrat"/>
                <a:sym typeface="Montserrat"/>
              </a:rPr>
              <a:t>Your team has been engaged by one of the largest </a:t>
            </a:r>
            <a:endParaRPr sz="11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SzPts val="1100"/>
              <a:buNone/>
            </a:pPr>
            <a:r>
              <a:rPr lang="en" sz="1100">
                <a:solidFill>
                  <a:schemeClr val="lt1"/>
                </a:solidFill>
                <a:latin typeface="Montserrat"/>
                <a:ea typeface="Montserrat"/>
                <a:cs typeface="Montserrat"/>
                <a:sym typeface="Montserrat"/>
              </a:rPr>
              <a:t>think tanks</a:t>
            </a:r>
            <a:r>
              <a:rPr lang="en" sz="1100">
                <a:solidFill>
                  <a:schemeClr val="lt1"/>
                </a:solidFill>
                <a:latin typeface="Montserrat"/>
                <a:ea typeface="Montserrat"/>
                <a:cs typeface="Montserrat"/>
                <a:sym typeface="Montserrat"/>
              </a:rPr>
              <a:t> to help propose policy suggestions to help </a:t>
            </a:r>
            <a:endParaRPr sz="11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SzPts val="1100"/>
              <a:buNone/>
            </a:pPr>
            <a:r>
              <a:rPr lang="en" sz="1100">
                <a:solidFill>
                  <a:schemeClr val="lt1"/>
                </a:solidFill>
                <a:latin typeface="Montserrat"/>
                <a:ea typeface="Montserrat"/>
                <a:cs typeface="Montserrat"/>
                <a:sym typeface="Montserrat"/>
              </a:rPr>
              <a:t>minimize the potential negative impact of bias, illegal </a:t>
            </a:r>
            <a:endParaRPr sz="11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lt1"/>
                </a:solidFill>
                <a:latin typeface="Montserrat"/>
                <a:ea typeface="Montserrat"/>
                <a:cs typeface="Montserrat"/>
                <a:sym typeface="Montserrat"/>
              </a:rPr>
              <a:t>use of data, and copyright protection.</a:t>
            </a:r>
            <a:endParaRPr sz="11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t/>
            </a:r>
            <a:endParaRPr sz="11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1100">
              <a:solidFill>
                <a:schemeClr val="lt1"/>
              </a:solidFill>
              <a:latin typeface="Montserrat"/>
              <a:ea typeface="Montserrat"/>
              <a:cs typeface="Montserrat"/>
              <a:sym typeface="Montserrat"/>
            </a:endParaRPr>
          </a:p>
        </p:txBody>
      </p:sp>
      <p:grpSp>
        <p:nvGrpSpPr>
          <p:cNvPr id="536" name="Google Shape;536;p13"/>
          <p:cNvGrpSpPr/>
          <p:nvPr/>
        </p:nvGrpSpPr>
        <p:grpSpPr>
          <a:xfrm>
            <a:off x="3498064" y="4629150"/>
            <a:ext cx="1557304" cy="40020"/>
            <a:chOff x="0" y="0"/>
            <a:chExt cx="4152812" cy="106721"/>
          </a:xfrm>
        </p:grpSpPr>
        <p:grpSp>
          <p:nvGrpSpPr>
            <p:cNvPr id="537" name="Google Shape;537;p13"/>
            <p:cNvGrpSpPr/>
            <p:nvPr/>
          </p:nvGrpSpPr>
          <p:grpSpPr>
            <a:xfrm>
              <a:off x="0" y="0"/>
              <a:ext cx="106721" cy="106721"/>
              <a:chOff x="0" y="0"/>
              <a:chExt cx="812800" cy="812800"/>
            </a:xfrm>
          </p:grpSpPr>
          <p:sp>
            <p:nvSpPr>
              <p:cNvPr id="538" name="Google Shape;538;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9" name="Google Shape;539;p1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40" name="Google Shape;540;p13"/>
            <p:cNvGrpSpPr/>
            <p:nvPr/>
          </p:nvGrpSpPr>
          <p:grpSpPr>
            <a:xfrm>
              <a:off x="1348697" y="0"/>
              <a:ext cx="106721" cy="106721"/>
              <a:chOff x="0" y="0"/>
              <a:chExt cx="812800" cy="812800"/>
            </a:xfrm>
          </p:grpSpPr>
          <p:sp>
            <p:nvSpPr>
              <p:cNvPr id="541" name="Google Shape;541;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2" name="Google Shape;542;p1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43" name="Google Shape;543;p13"/>
            <p:cNvGrpSpPr/>
            <p:nvPr/>
          </p:nvGrpSpPr>
          <p:grpSpPr>
            <a:xfrm>
              <a:off x="1798263" y="0"/>
              <a:ext cx="106721" cy="106721"/>
              <a:chOff x="0" y="0"/>
              <a:chExt cx="812800" cy="812800"/>
            </a:xfrm>
          </p:grpSpPr>
          <p:sp>
            <p:nvSpPr>
              <p:cNvPr id="544" name="Google Shape;544;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5" name="Google Shape;545;p1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46" name="Google Shape;546;p13"/>
            <p:cNvGrpSpPr/>
            <p:nvPr/>
          </p:nvGrpSpPr>
          <p:grpSpPr>
            <a:xfrm>
              <a:off x="2247828" y="0"/>
              <a:ext cx="106721" cy="106721"/>
              <a:chOff x="0" y="0"/>
              <a:chExt cx="812800" cy="812800"/>
            </a:xfrm>
          </p:grpSpPr>
          <p:sp>
            <p:nvSpPr>
              <p:cNvPr id="547" name="Google Shape;547;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8" name="Google Shape;548;p1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49" name="Google Shape;549;p13"/>
            <p:cNvGrpSpPr/>
            <p:nvPr/>
          </p:nvGrpSpPr>
          <p:grpSpPr>
            <a:xfrm>
              <a:off x="2697394" y="0"/>
              <a:ext cx="106721" cy="106721"/>
              <a:chOff x="0" y="0"/>
              <a:chExt cx="812800" cy="812800"/>
            </a:xfrm>
          </p:grpSpPr>
          <p:sp>
            <p:nvSpPr>
              <p:cNvPr id="550" name="Google Shape;550;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1" name="Google Shape;551;p1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52" name="Google Shape;552;p13"/>
            <p:cNvGrpSpPr/>
            <p:nvPr/>
          </p:nvGrpSpPr>
          <p:grpSpPr>
            <a:xfrm>
              <a:off x="3146959" y="0"/>
              <a:ext cx="106721" cy="106721"/>
              <a:chOff x="0" y="0"/>
              <a:chExt cx="812800" cy="812800"/>
            </a:xfrm>
          </p:grpSpPr>
          <p:sp>
            <p:nvSpPr>
              <p:cNvPr id="553" name="Google Shape;553;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4" name="Google Shape;554;p1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55" name="Google Shape;555;p13"/>
            <p:cNvGrpSpPr/>
            <p:nvPr/>
          </p:nvGrpSpPr>
          <p:grpSpPr>
            <a:xfrm>
              <a:off x="449566" y="0"/>
              <a:ext cx="106721" cy="106721"/>
              <a:chOff x="0" y="0"/>
              <a:chExt cx="812800" cy="812800"/>
            </a:xfrm>
          </p:grpSpPr>
          <p:sp>
            <p:nvSpPr>
              <p:cNvPr id="556" name="Google Shape;556;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7" name="Google Shape;557;p1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58" name="Google Shape;558;p13"/>
            <p:cNvGrpSpPr/>
            <p:nvPr/>
          </p:nvGrpSpPr>
          <p:grpSpPr>
            <a:xfrm>
              <a:off x="899131" y="0"/>
              <a:ext cx="106721" cy="106721"/>
              <a:chOff x="0" y="0"/>
              <a:chExt cx="812800" cy="812800"/>
            </a:xfrm>
          </p:grpSpPr>
          <p:sp>
            <p:nvSpPr>
              <p:cNvPr id="559" name="Google Shape;559;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0" name="Google Shape;560;p1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61" name="Google Shape;561;p13"/>
            <p:cNvGrpSpPr/>
            <p:nvPr/>
          </p:nvGrpSpPr>
          <p:grpSpPr>
            <a:xfrm>
              <a:off x="3596525" y="0"/>
              <a:ext cx="106721" cy="106721"/>
              <a:chOff x="0" y="0"/>
              <a:chExt cx="812800" cy="812800"/>
            </a:xfrm>
          </p:grpSpPr>
          <p:sp>
            <p:nvSpPr>
              <p:cNvPr id="562" name="Google Shape;562;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3" name="Google Shape;563;p1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64" name="Google Shape;564;p13"/>
            <p:cNvGrpSpPr/>
            <p:nvPr/>
          </p:nvGrpSpPr>
          <p:grpSpPr>
            <a:xfrm>
              <a:off x="4046091" y="0"/>
              <a:ext cx="106721" cy="106721"/>
              <a:chOff x="0" y="0"/>
              <a:chExt cx="812800" cy="812800"/>
            </a:xfrm>
          </p:grpSpPr>
          <p:sp>
            <p:nvSpPr>
              <p:cNvPr id="565" name="Google Shape;565;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6" name="Google Shape;566;p1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grpSp>
        <p:nvGrpSpPr>
          <p:cNvPr id="567" name="Google Shape;567;p13"/>
          <p:cNvGrpSpPr/>
          <p:nvPr/>
        </p:nvGrpSpPr>
        <p:grpSpPr>
          <a:xfrm>
            <a:off x="7902715" y="451226"/>
            <a:ext cx="2482571" cy="754170"/>
            <a:chOff x="0" y="0"/>
            <a:chExt cx="6620190" cy="2011119"/>
          </a:xfrm>
        </p:grpSpPr>
        <p:sp>
          <p:nvSpPr>
            <p:cNvPr id="568" name="Google Shape;568;p13"/>
            <p:cNvSpPr/>
            <p:nvPr/>
          </p:nvSpPr>
          <p:spPr>
            <a:xfrm flipH="1">
              <a:off x="475266" y="1066119"/>
              <a:ext cx="4480605" cy="945000"/>
            </a:xfrm>
            <a:custGeom>
              <a:rect b="b" l="l" r="r" t="t"/>
              <a:pathLst>
                <a:path extrusionOk="0" h="945000" w="4480605">
                  <a:moveTo>
                    <a:pt x="4480604" y="0"/>
                  </a:moveTo>
                  <a:lnTo>
                    <a:pt x="0" y="0"/>
                  </a:lnTo>
                  <a:lnTo>
                    <a:pt x="0" y="945000"/>
                  </a:lnTo>
                  <a:lnTo>
                    <a:pt x="4480604" y="945000"/>
                  </a:lnTo>
                  <a:lnTo>
                    <a:pt x="4480604" y="0"/>
                  </a:lnTo>
                  <a:close/>
                </a:path>
              </a:pathLst>
            </a:custGeom>
            <a:blipFill rotWithShape="1">
              <a:blip r:embed="rId6">
                <a:alphaModFix/>
              </a:blip>
              <a:stretch>
                <a:fillRect b="0" l="0" r="0" t="0"/>
              </a:stretch>
            </a:blipFill>
            <a:ln>
              <a:noFill/>
            </a:ln>
          </p:spPr>
        </p:sp>
        <p:sp>
          <p:nvSpPr>
            <p:cNvPr id="569" name="Google Shape;569;p13"/>
            <p:cNvSpPr/>
            <p:nvPr/>
          </p:nvSpPr>
          <p:spPr>
            <a:xfrm>
              <a:off x="1131005" y="361961"/>
              <a:ext cx="5489185" cy="538938"/>
            </a:xfrm>
            <a:custGeom>
              <a:rect b="b" l="l" r="r" t="t"/>
              <a:pathLst>
                <a:path extrusionOk="0" h="538938" w="5489185">
                  <a:moveTo>
                    <a:pt x="0" y="0"/>
                  </a:moveTo>
                  <a:lnTo>
                    <a:pt x="5489185" y="0"/>
                  </a:lnTo>
                  <a:lnTo>
                    <a:pt x="5489185" y="538938"/>
                  </a:lnTo>
                  <a:lnTo>
                    <a:pt x="0" y="538938"/>
                  </a:lnTo>
                  <a:lnTo>
                    <a:pt x="0" y="0"/>
                  </a:lnTo>
                  <a:close/>
                </a:path>
              </a:pathLst>
            </a:custGeom>
            <a:blipFill rotWithShape="1">
              <a:blip r:embed="rId7">
                <a:alphaModFix/>
              </a:blip>
              <a:stretch>
                <a:fillRect b="0" l="0" r="0" t="0"/>
              </a:stretch>
            </a:blipFill>
            <a:ln>
              <a:noFill/>
            </a:ln>
          </p:spPr>
        </p:sp>
        <p:sp>
          <p:nvSpPr>
            <p:cNvPr id="570" name="Google Shape;570;p13"/>
            <p:cNvSpPr/>
            <p:nvPr/>
          </p:nvSpPr>
          <p:spPr>
            <a:xfrm flipH="1" rot="10800000">
              <a:off x="0" y="0"/>
              <a:ext cx="3902097" cy="631430"/>
            </a:xfrm>
            <a:custGeom>
              <a:rect b="b" l="l" r="r" t="t"/>
              <a:pathLst>
                <a:path extrusionOk="0" h="631430" w="3902097">
                  <a:moveTo>
                    <a:pt x="0" y="631430"/>
                  </a:moveTo>
                  <a:lnTo>
                    <a:pt x="3902097" y="631430"/>
                  </a:lnTo>
                  <a:lnTo>
                    <a:pt x="3902097" y="0"/>
                  </a:lnTo>
                  <a:lnTo>
                    <a:pt x="0" y="0"/>
                  </a:lnTo>
                  <a:lnTo>
                    <a:pt x="0" y="631430"/>
                  </a:lnTo>
                  <a:close/>
                </a:path>
              </a:pathLst>
            </a:custGeom>
            <a:blipFill rotWithShape="1">
              <a:blip r:embed="rId8">
                <a:alphaModFix/>
              </a:blip>
              <a:stretch>
                <a:fillRect b="0" l="0" r="0" t="0"/>
              </a:stretch>
            </a:blipFill>
            <a:ln>
              <a:noFill/>
            </a:ln>
          </p:spPr>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pic>
        <p:nvPicPr>
          <p:cNvPr id="575" name="Google Shape;575;p14"/>
          <p:cNvPicPr preferRelativeResize="0"/>
          <p:nvPr/>
        </p:nvPicPr>
        <p:blipFill>
          <a:blip r:embed="rId3">
            <a:alphaModFix/>
          </a:blip>
          <a:stretch>
            <a:fillRect/>
          </a:stretch>
        </p:blipFill>
        <p:spPr>
          <a:xfrm>
            <a:off x="-937155" y="0"/>
            <a:ext cx="2895510" cy="5143500"/>
          </a:xfrm>
          <a:prstGeom prst="rect">
            <a:avLst/>
          </a:prstGeom>
          <a:noFill/>
          <a:ln>
            <a:noFill/>
          </a:ln>
        </p:spPr>
      </p:pic>
      <p:pic>
        <p:nvPicPr>
          <p:cNvPr id="576" name="Google Shape;576;p14"/>
          <p:cNvPicPr preferRelativeResize="0"/>
          <p:nvPr/>
        </p:nvPicPr>
        <p:blipFill>
          <a:blip r:embed="rId4">
            <a:alphaModFix/>
          </a:blip>
          <a:stretch>
            <a:fillRect/>
          </a:stretch>
        </p:blipFill>
        <p:spPr>
          <a:xfrm>
            <a:off x="-929650" y="1"/>
            <a:ext cx="11342956" cy="5134227"/>
          </a:xfrm>
          <a:prstGeom prst="rect">
            <a:avLst/>
          </a:prstGeom>
          <a:noFill/>
          <a:ln>
            <a:noFill/>
          </a:ln>
        </p:spPr>
      </p:pic>
      <p:sp>
        <p:nvSpPr>
          <p:cNvPr id="577" name="Google Shape;577;p14"/>
          <p:cNvSpPr txBox="1"/>
          <p:nvPr>
            <p:ph type="title"/>
          </p:nvPr>
        </p:nvSpPr>
        <p:spPr>
          <a:xfrm>
            <a:off x="1303800" y="598575"/>
            <a:ext cx="7030500" cy="999300"/>
          </a:xfrm>
          <a:prstGeom prst="rect">
            <a:avLst/>
          </a:prstGeom>
        </p:spPr>
        <p:txBody>
          <a:bodyPr anchorCtr="0" anchor="ctr" bIns="22850" lIns="45725" spcFirstLastPara="1" rIns="45725" wrap="square" tIns="22850">
            <a:normAutofit/>
          </a:bodyPr>
          <a:lstStyle/>
          <a:p>
            <a:pPr indent="0" lvl="0" marL="0" rtl="0" algn="l">
              <a:spcBef>
                <a:spcPts val="0"/>
              </a:spcBef>
              <a:spcAft>
                <a:spcPts val="0"/>
              </a:spcAft>
              <a:buNone/>
            </a:pPr>
            <a:r>
              <a:rPr lang="en"/>
              <a:t>Intro to G.A.I. (Impact)</a:t>
            </a:r>
            <a:endParaRPr/>
          </a:p>
        </p:txBody>
      </p:sp>
      <p:sp>
        <p:nvSpPr>
          <p:cNvPr id="578" name="Google Shape;578;p14"/>
          <p:cNvSpPr txBox="1"/>
          <p:nvPr>
            <p:ph idx="1" type="body"/>
          </p:nvPr>
        </p:nvSpPr>
        <p:spPr>
          <a:xfrm>
            <a:off x="690275" y="1597875"/>
            <a:ext cx="3696900" cy="2933700"/>
          </a:xfrm>
          <a:prstGeom prst="rect">
            <a:avLst/>
          </a:prstGeom>
        </p:spPr>
        <p:txBody>
          <a:bodyPr anchorCtr="0" anchor="t" bIns="22850" lIns="45725" spcFirstLastPara="1" rIns="45725" wrap="square" tIns="22850">
            <a:normAutofit/>
          </a:bodyPr>
          <a:lstStyle/>
          <a:p>
            <a:pPr indent="-304800" lvl="0" marL="457200" rtl="0" algn="l">
              <a:lnSpc>
                <a:spcPct val="150000"/>
              </a:lnSpc>
              <a:spcBef>
                <a:spcPts val="300"/>
              </a:spcBef>
              <a:spcAft>
                <a:spcPts val="0"/>
              </a:spcAft>
              <a:buSzPts val="1200"/>
              <a:buChar char="•"/>
            </a:pPr>
            <a:r>
              <a:rPr lang="en" sz="1200"/>
              <a:t>Generative Artificial Intelligence (G.A.I.) </a:t>
            </a:r>
            <a:endParaRPr sz="1200"/>
          </a:p>
          <a:p>
            <a:pPr indent="-304800" lvl="0" marL="457200" rtl="0" algn="l">
              <a:lnSpc>
                <a:spcPct val="150000"/>
              </a:lnSpc>
              <a:spcBef>
                <a:spcPts val="0"/>
              </a:spcBef>
              <a:spcAft>
                <a:spcPts val="0"/>
              </a:spcAft>
              <a:buSzPts val="1200"/>
              <a:buChar char="•"/>
            </a:pPr>
            <a:r>
              <a:rPr lang="en" sz="1200"/>
              <a:t>Popular examples are ChatGPT, Google’s Gemini, Microsoft Copilot</a:t>
            </a:r>
            <a:endParaRPr sz="1200"/>
          </a:p>
          <a:p>
            <a:pPr indent="-304800" lvl="0" marL="457200" rtl="0" algn="l">
              <a:lnSpc>
                <a:spcPct val="150000"/>
              </a:lnSpc>
              <a:spcBef>
                <a:spcPts val="0"/>
              </a:spcBef>
              <a:spcAft>
                <a:spcPts val="0"/>
              </a:spcAft>
              <a:buSzPts val="1200"/>
              <a:buChar char="•"/>
            </a:pPr>
            <a:r>
              <a:rPr lang="en" sz="1200"/>
              <a:t>AI Subset that uses “generative models”</a:t>
            </a:r>
            <a:endParaRPr sz="1200"/>
          </a:p>
          <a:p>
            <a:pPr indent="-304800" lvl="0" marL="457200" rtl="0" algn="l">
              <a:lnSpc>
                <a:spcPct val="150000"/>
              </a:lnSpc>
              <a:spcBef>
                <a:spcPts val="0"/>
              </a:spcBef>
              <a:spcAft>
                <a:spcPts val="0"/>
              </a:spcAft>
              <a:buSzPts val="1200"/>
              <a:buChar char="•"/>
            </a:pPr>
            <a:r>
              <a:rPr lang="en" sz="1200"/>
              <a:t>Potential misuse of generative AI</a:t>
            </a:r>
            <a:endParaRPr sz="1200"/>
          </a:p>
          <a:p>
            <a:pPr indent="-304800" lvl="0" marL="457200" rtl="0" algn="l">
              <a:lnSpc>
                <a:spcPct val="150000"/>
              </a:lnSpc>
              <a:spcBef>
                <a:spcPts val="0"/>
              </a:spcBef>
              <a:spcAft>
                <a:spcPts val="0"/>
              </a:spcAft>
              <a:buSzPts val="1200"/>
              <a:buChar char="•"/>
            </a:pPr>
            <a:r>
              <a:rPr lang="en" sz="1200"/>
              <a:t>Intellectual property law</a:t>
            </a:r>
            <a:endParaRPr sz="1200"/>
          </a:p>
          <a:p>
            <a:pPr indent="-304800" lvl="0" marL="457200" rtl="0" algn="l">
              <a:lnSpc>
                <a:spcPct val="150000"/>
              </a:lnSpc>
              <a:spcBef>
                <a:spcPts val="0"/>
              </a:spcBef>
              <a:spcAft>
                <a:spcPts val="0"/>
              </a:spcAft>
              <a:buSzPts val="1200"/>
              <a:buChar char="•"/>
            </a:pPr>
            <a:r>
              <a:rPr lang="en" sz="1200"/>
              <a:t>Generative AI relies on sophisticated machine learning models called deep learning models—algorithms that simulate the learning and decision-making processes of the human brain.</a:t>
            </a:r>
            <a:endParaRPr sz="1200"/>
          </a:p>
        </p:txBody>
      </p:sp>
      <p:sp>
        <p:nvSpPr>
          <p:cNvPr id="579" name="Google Shape;579;p14"/>
          <p:cNvSpPr txBox="1"/>
          <p:nvPr/>
        </p:nvSpPr>
        <p:spPr>
          <a:xfrm>
            <a:off x="5172025" y="1543500"/>
            <a:ext cx="3000000" cy="31401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300"/>
              </a:spcBef>
              <a:spcAft>
                <a:spcPts val="0"/>
              </a:spcAft>
              <a:buClr>
                <a:schemeClr val="lt1"/>
              </a:buClr>
              <a:buSzPts val="1200"/>
              <a:buFont typeface="Oswald"/>
              <a:buChar char="•"/>
            </a:pPr>
            <a:r>
              <a:rPr lang="en" sz="1200">
                <a:solidFill>
                  <a:schemeClr val="lt1"/>
                </a:solidFill>
                <a:latin typeface="Oswald"/>
                <a:ea typeface="Oswald"/>
                <a:cs typeface="Oswald"/>
                <a:sym typeface="Oswald"/>
              </a:rPr>
              <a:t>Generative AI has uses across a wide range of industries</a:t>
            </a:r>
            <a:endParaRPr sz="1200">
              <a:solidFill>
                <a:schemeClr val="lt1"/>
              </a:solidFill>
              <a:latin typeface="Oswald"/>
              <a:ea typeface="Oswald"/>
              <a:cs typeface="Oswald"/>
              <a:sym typeface="Oswald"/>
            </a:endParaRPr>
          </a:p>
          <a:p>
            <a:pPr indent="-304800" lvl="1" marL="914400" rtl="0" algn="l">
              <a:lnSpc>
                <a:spcPct val="150000"/>
              </a:lnSpc>
              <a:spcBef>
                <a:spcPts val="0"/>
              </a:spcBef>
              <a:spcAft>
                <a:spcPts val="0"/>
              </a:spcAft>
              <a:buClr>
                <a:schemeClr val="lt1"/>
              </a:buClr>
              <a:buSzPts val="1200"/>
              <a:buFont typeface="Oswald"/>
              <a:buChar char="–"/>
            </a:pPr>
            <a:r>
              <a:rPr lang="en" sz="1200">
                <a:solidFill>
                  <a:schemeClr val="lt1"/>
                </a:solidFill>
                <a:latin typeface="Oswald"/>
                <a:ea typeface="Oswald"/>
                <a:cs typeface="Oswald"/>
                <a:sym typeface="Oswald"/>
              </a:rPr>
              <a:t>software development</a:t>
            </a:r>
            <a:endParaRPr sz="1200">
              <a:solidFill>
                <a:schemeClr val="lt1"/>
              </a:solidFill>
              <a:latin typeface="Oswald"/>
              <a:ea typeface="Oswald"/>
              <a:cs typeface="Oswald"/>
              <a:sym typeface="Oswald"/>
            </a:endParaRPr>
          </a:p>
          <a:p>
            <a:pPr indent="-304800" lvl="1" marL="914400" rtl="0" algn="l">
              <a:lnSpc>
                <a:spcPct val="150000"/>
              </a:lnSpc>
              <a:spcBef>
                <a:spcPts val="0"/>
              </a:spcBef>
              <a:spcAft>
                <a:spcPts val="0"/>
              </a:spcAft>
              <a:buClr>
                <a:schemeClr val="lt1"/>
              </a:buClr>
              <a:buSzPts val="1200"/>
              <a:buFont typeface="Oswald"/>
              <a:buChar char="–"/>
            </a:pPr>
            <a:r>
              <a:rPr lang="en" sz="1200">
                <a:solidFill>
                  <a:schemeClr val="lt1"/>
                </a:solidFill>
                <a:latin typeface="Oswald"/>
                <a:ea typeface="Oswald"/>
                <a:cs typeface="Oswald"/>
                <a:sym typeface="Oswald"/>
              </a:rPr>
              <a:t>Healthcare</a:t>
            </a:r>
            <a:endParaRPr sz="1200">
              <a:solidFill>
                <a:schemeClr val="lt1"/>
              </a:solidFill>
              <a:latin typeface="Oswald"/>
              <a:ea typeface="Oswald"/>
              <a:cs typeface="Oswald"/>
              <a:sym typeface="Oswald"/>
            </a:endParaRPr>
          </a:p>
          <a:p>
            <a:pPr indent="-304800" lvl="1" marL="914400" rtl="0" algn="l">
              <a:lnSpc>
                <a:spcPct val="150000"/>
              </a:lnSpc>
              <a:spcBef>
                <a:spcPts val="0"/>
              </a:spcBef>
              <a:spcAft>
                <a:spcPts val="0"/>
              </a:spcAft>
              <a:buClr>
                <a:schemeClr val="lt1"/>
              </a:buClr>
              <a:buSzPts val="1200"/>
              <a:buFont typeface="Oswald"/>
              <a:buChar char="–"/>
            </a:pPr>
            <a:r>
              <a:rPr lang="en" sz="1200">
                <a:solidFill>
                  <a:schemeClr val="lt1"/>
                </a:solidFill>
                <a:latin typeface="Oswald"/>
                <a:ea typeface="Oswald"/>
                <a:cs typeface="Oswald"/>
                <a:sym typeface="Oswald"/>
              </a:rPr>
              <a:t>Finance</a:t>
            </a:r>
            <a:endParaRPr sz="1200">
              <a:solidFill>
                <a:schemeClr val="lt1"/>
              </a:solidFill>
              <a:latin typeface="Oswald"/>
              <a:ea typeface="Oswald"/>
              <a:cs typeface="Oswald"/>
              <a:sym typeface="Oswald"/>
            </a:endParaRPr>
          </a:p>
          <a:p>
            <a:pPr indent="-304800" lvl="1" marL="914400" rtl="0" algn="l">
              <a:lnSpc>
                <a:spcPct val="150000"/>
              </a:lnSpc>
              <a:spcBef>
                <a:spcPts val="0"/>
              </a:spcBef>
              <a:spcAft>
                <a:spcPts val="0"/>
              </a:spcAft>
              <a:buClr>
                <a:schemeClr val="lt1"/>
              </a:buClr>
              <a:buSzPts val="1200"/>
              <a:buFont typeface="Oswald"/>
              <a:buChar char="–"/>
            </a:pPr>
            <a:r>
              <a:rPr lang="en" sz="1200">
                <a:solidFill>
                  <a:schemeClr val="lt1"/>
                </a:solidFill>
                <a:latin typeface="Oswald"/>
                <a:ea typeface="Oswald"/>
                <a:cs typeface="Oswald"/>
                <a:sym typeface="Oswald"/>
              </a:rPr>
              <a:t>Entertainment</a:t>
            </a:r>
            <a:endParaRPr sz="1200">
              <a:solidFill>
                <a:schemeClr val="lt1"/>
              </a:solidFill>
              <a:latin typeface="Oswald"/>
              <a:ea typeface="Oswald"/>
              <a:cs typeface="Oswald"/>
              <a:sym typeface="Oswald"/>
            </a:endParaRPr>
          </a:p>
          <a:p>
            <a:pPr indent="-304800" lvl="1" marL="914400" rtl="0" algn="l">
              <a:lnSpc>
                <a:spcPct val="150000"/>
              </a:lnSpc>
              <a:spcBef>
                <a:spcPts val="0"/>
              </a:spcBef>
              <a:spcAft>
                <a:spcPts val="0"/>
              </a:spcAft>
              <a:buClr>
                <a:schemeClr val="lt1"/>
              </a:buClr>
              <a:buSzPts val="1200"/>
              <a:buFont typeface="Oswald"/>
              <a:buChar char="–"/>
            </a:pPr>
            <a:r>
              <a:rPr lang="en" sz="1200">
                <a:solidFill>
                  <a:schemeClr val="lt1"/>
                </a:solidFill>
                <a:latin typeface="Oswald"/>
                <a:ea typeface="Oswald"/>
                <a:cs typeface="Oswald"/>
                <a:sym typeface="Oswald"/>
              </a:rPr>
              <a:t>Customer </a:t>
            </a:r>
            <a:r>
              <a:rPr lang="en" sz="1200">
                <a:solidFill>
                  <a:schemeClr val="lt1"/>
                </a:solidFill>
                <a:latin typeface="Oswald"/>
                <a:ea typeface="Oswald"/>
                <a:cs typeface="Oswald"/>
                <a:sym typeface="Oswald"/>
              </a:rPr>
              <a:t>service</a:t>
            </a:r>
            <a:endParaRPr sz="1200">
              <a:solidFill>
                <a:schemeClr val="lt1"/>
              </a:solidFill>
              <a:latin typeface="Oswald"/>
              <a:ea typeface="Oswald"/>
              <a:cs typeface="Oswald"/>
              <a:sym typeface="Oswald"/>
            </a:endParaRPr>
          </a:p>
          <a:p>
            <a:pPr indent="-304800" lvl="1" marL="914400" rtl="0" algn="l">
              <a:lnSpc>
                <a:spcPct val="150000"/>
              </a:lnSpc>
              <a:spcBef>
                <a:spcPts val="0"/>
              </a:spcBef>
              <a:spcAft>
                <a:spcPts val="0"/>
              </a:spcAft>
              <a:buClr>
                <a:schemeClr val="lt1"/>
              </a:buClr>
              <a:buSzPts val="1200"/>
              <a:buFont typeface="Oswald"/>
              <a:buChar char="–"/>
            </a:pPr>
            <a:r>
              <a:rPr lang="en" sz="1200">
                <a:solidFill>
                  <a:schemeClr val="lt1"/>
                </a:solidFill>
                <a:latin typeface="Oswald"/>
                <a:ea typeface="Oswald"/>
                <a:cs typeface="Oswald"/>
                <a:sym typeface="Oswald"/>
              </a:rPr>
              <a:t>Sales and marketing</a:t>
            </a:r>
            <a:endParaRPr sz="1200">
              <a:solidFill>
                <a:schemeClr val="lt1"/>
              </a:solidFill>
              <a:latin typeface="Oswald"/>
              <a:ea typeface="Oswald"/>
              <a:cs typeface="Oswald"/>
              <a:sym typeface="Oswald"/>
            </a:endParaRPr>
          </a:p>
          <a:p>
            <a:pPr indent="-304800" lvl="1" marL="914400" rtl="0" algn="l">
              <a:lnSpc>
                <a:spcPct val="150000"/>
              </a:lnSpc>
              <a:spcBef>
                <a:spcPts val="0"/>
              </a:spcBef>
              <a:spcAft>
                <a:spcPts val="0"/>
              </a:spcAft>
              <a:buClr>
                <a:schemeClr val="lt1"/>
              </a:buClr>
              <a:buSzPts val="1200"/>
              <a:buFont typeface="Oswald"/>
              <a:buChar char="–"/>
            </a:pPr>
            <a:r>
              <a:rPr lang="en" sz="1200">
                <a:solidFill>
                  <a:schemeClr val="lt1"/>
                </a:solidFill>
                <a:latin typeface="Oswald"/>
                <a:ea typeface="Oswald"/>
                <a:cs typeface="Oswald"/>
                <a:sym typeface="Oswald"/>
              </a:rPr>
              <a:t>Art, writing</a:t>
            </a:r>
            <a:endParaRPr sz="1200">
              <a:solidFill>
                <a:schemeClr val="lt1"/>
              </a:solidFill>
              <a:latin typeface="Oswald"/>
              <a:ea typeface="Oswald"/>
              <a:cs typeface="Oswald"/>
              <a:sym typeface="Oswald"/>
            </a:endParaRPr>
          </a:p>
          <a:p>
            <a:pPr indent="-304800" lvl="1" marL="914400" rtl="0" algn="l">
              <a:lnSpc>
                <a:spcPct val="150000"/>
              </a:lnSpc>
              <a:spcBef>
                <a:spcPts val="0"/>
              </a:spcBef>
              <a:spcAft>
                <a:spcPts val="0"/>
              </a:spcAft>
              <a:buClr>
                <a:schemeClr val="lt1"/>
              </a:buClr>
              <a:buSzPts val="1200"/>
              <a:buFont typeface="Oswald"/>
              <a:buChar char="–"/>
            </a:pPr>
            <a:r>
              <a:rPr lang="en" sz="1200">
                <a:solidFill>
                  <a:schemeClr val="lt1"/>
                </a:solidFill>
                <a:latin typeface="Oswald"/>
                <a:ea typeface="Oswald"/>
                <a:cs typeface="Oswald"/>
                <a:sym typeface="Oswald"/>
              </a:rPr>
              <a:t>Fashion</a:t>
            </a:r>
            <a:endParaRPr sz="1200">
              <a:solidFill>
                <a:schemeClr val="lt1"/>
              </a:solidFill>
              <a:latin typeface="Oswald"/>
              <a:ea typeface="Oswald"/>
              <a:cs typeface="Oswald"/>
              <a:sym typeface="Oswald"/>
            </a:endParaRPr>
          </a:p>
          <a:p>
            <a:pPr indent="-304800" lvl="1" marL="914400" rtl="0" algn="l">
              <a:lnSpc>
                <a:spcPct val="150000"/>
              </a:lnSpc>
              <a:spcBef>
                <a:spcPts val="0"/>
              </a:spcBef>
              <a:spcAft>
                <a:spcPts val="0"/>
              </a:spcAft>
              <a:buClr>
                <a:schemeClr val="lt1"/>
              </a:buClr>
              <a:buSzPts val="1200"/>
              <a:buFont typeface="Oswald"/>
              <a:buChar char="–"/>
            </a:pPr>
            <a:r>
              <a:rPr lang="en" sz="1200">
                <a:solidFill>
                  <a:schemeClr val="lt1"/>
                </a:solidFill>
                <a:latin typeface="Oswald"/>
                <a:ea typeface="Oswald"/>
                <a:cs typeface="Oswald"/>
                <a:sym typeface="Oswald"/>
              </a:rPr>
              <a:t>Product design</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pic>
        <p:nvPicPr>
          <p:cNvPr id="584" name="Google Shape;584;p15"/>
          <p:cNvPicPr preferRelativeResize="0"/>
          <p:nvPr/>
        </p:nvPicPr>
        <p:blipFill>
          <a:blip r:embed="rId3">
            <a:alphaModFix/>
          </a:blip>
          <a:stretch>
            <a:fillRect/>
          </a:stretch>
        </p:blipFill>
        <p:spPr>
          <a:xfrm>
            <a:off x="-937155" y="0"/>
            <a:ext cx="2895510" cy="5143500"/>
          </a:xfrm>
          <a:prstGeom prst="rect">
            <a:avLst/>
          </a:prstGeom>
          <a:noFill/>
          <a:ln>
            <a:noFill/>
          </a:ln>
        </p:spPr>
      </p:pic>
      <p:pic>
        <p:nvPicPr>
          <p:cNvPr id="585" name="Google Shape;585;p15"/>
          <p:cNvPicPr preferRelativeResize="0"/>
          <p:nvPr/>
        </p:nvPicPr>
        <p:blipFill>
          <a:blip r:embed="rId4">
            <a:alphaModFix/>
          </a:blip>
          <a:stretch>
            <a:fillRect/>
          </a:stretch>
        </p:blipFill>
        <p:spPr>
          <a:xfrm>
            <a:off x="-929650" y="1"/>
            <a:ext cx="11342956" cy="5134227"/>
          </a:xfrm>
          <a:prstGeom prst="rect">
            <a:avLst/>
          </a:prstGeom>
          <a:noFill/>
          <a:ln>
            <a:noFill/>
          </a:ln>
        </p:spPr>
      </p:pic>
      <p:sp>
        <p:nvSpPr>
          <p:cNvPr id="586" name="Google Shape;586;p15"/>
          <p:cNvSpPr txBox="1"/>
          <p:nvPr>
            <p:ph type="title"/>
          </p:nvPr>
        </p:nvSpPr>
        <p:spPr>
          <a:xfrm>
            <a:off x="1303800" y="598575"/>
            <a:ext cx="7030500" cy="999300"/>
          </a:xfrm>
          <a:prstGeom prst="rect">
            <a:avLst/>
          </a:prstGeom>
        </p:spPr>
        <p:txBody>
          <a:bodyPr anchorCtr="0" anchor="ctr" bIns="22850" lIns="45725" spcFirstLastPara="1" rIns="45725" wrap="square" tIns="22850">
            <a:normAutofit/>
          </a:bodyPr>
          <a:lstStyle/>
          <a:p>
            <a:pPr indent="0" lvl="0" marL="0" rtl="0" algn="l">
              <a:spcBef>
                <a:spcPts val="0"/>
              </a:spcBef>
              <a:spcAft>
                <a:spcPts val="0"/>
              </a:spcAft>
              <a:buNone/>
            </a:pPr>
            <a:r>
              <a:rPr lang="en"/>
              <a:t>A Brief History of G.A.I. (Edison)</a:t>
            </a:r>
            <a:endParaRPr/>
          </a:p>
        </p:txBody>
      </p:sp>
      <p:sp>
        <p:nvSpPr>
          <p:cNvPr id="587" name="Google Shape;587;p15"/>
          <p:cNvSpPr txBox="1"/>
          <p:nvPr>
            <p:ph idx="1" type="body"/>
          </p:nvPr>
        </p:nvSpPr>
        <p:spPr>
          <a:xfrm>
            <a:off x="1303800" y="1990050"/>
            <a:ext cx="3470700" cy="2541600"/>
          </a:xfrm>
          <a:prstGeom prst="rect">
            <a:avLst/>
          </a:prstGeom>
        </p:spPr>
        <p:txBody>
          <a:bodyPr anchorCtr="0" anchor="t" bIns="22850" lIns="45725" spcFirstLastPara="1" rIns="45725" wrap="square" tIns="22850">
            <a:normAutofit/>
          </a:bodyPr>
          <a:lstStyle/>
          <a:p>
            <a:pPr indent="-304800" lvl="0" marL="457200" rtl="0" algn="l">
              <a:lnSpc>
                <a:spcPct val="150000"/>
              </a:lnSpc>
              <a:spcBef>
                <a:spcPts val="300"/>
              </a:spcBef>
              <a:spcAft>
                <a:spcPts val="0"/>
              </a:spcAft>
              <a:buSzPts val="1200"/>
              <a:buChar char="•"/>
            </a:pPr>
            <a:r>
              <a:rPr lang="en" sz="1200"/>
              <a:t>Spoken of in early history</a:t>
            </a:r>
            <a:endParaRPr sz="1200"/>
          </a:p>
          <a:p>
            <a:pPr indent="-304800" lvl="0" marL="457200" rtl="0" algn="l">
              <a:lnSpc>
                <a:spcPct val="150000"/>
              </a:lnSpc>
              <a:spcBef>
                <a:spcPts val="0"/>
              </a:spcBef>
              <a:spcAft>
                <a:spcPts val="0"/>
              </a:spcAft>
              <a:buSzPts val="1200"/>
              <a:buChar char="•"/>
            </a:pPr>
            <a:r>
              <a:rPr lang="en" sz="1200"/>
              <a:t>Seen the start in 1950s</a:t>
            </a:r>
            <a:endParaRPr sz="1200"/>
          </a:p>
          <a:p>
            <a:pPr indent="-304800" lvl="0" marL="457200" rtl="0" algn="l">
              <a:lnSpc>
                <a:spcPct val="150000"/>
              </a:lnSpc>
              <a:spcBef>
                <a:spcPts val="0"/>
              </a:spcBef>
              <a:spcAft>
                <a:spcPts val="0"/>
              </a:spcAft>
              <a:buSzPts val="1200"/>
              <a:buChar char="•"/>
            </a:pPr>
            <a:r>
              <a:rPr lang="en" sz="1200"/>
              <a:t>Neural networks with machine learning</a:t>
            </a:r>
            <a:endParaRPr sz="1200"/>
          </a:p>
          <a:p>
            <a:pPr indent="-304800" lvl="0" marL="457200" rtl="0" algn="l">
              <a:lnSpc>
                <a:spcPct val="150000"/>
              </a:lnSpc>
              <a:spcBef>
                <a:spcPts val="0"/>
              </a:spcBef>
              <a:spcAft>
                <a:spcPts val="0"/>
              </a:spcAft>
              <a:buSzPts val="1200"/>
              <a:buChar char="•"/>
            </a:pPr>
            <a:r>
              <a:rPr lang="en" sz="1200"/>
              <a:t>In 2017, machine learning advancement leads to the first generative pre-trained transformer known as GPT</a:t>
            </a:r>
            <a:endParaRPr sz="1200"/>
          </a:p>
          <a:p>
            <a:pPr indent="-304800" lvl="0" marL="457200" rtl="0" algn="l">
              <a:lnSpc>
                <a:spcPct val="150000"/>
              </a:lnSpc>
              <a:spcBef>
                <a:spcPts val="0"/>
              </a:spcBef>
              <a:spcAft>
                <a:spcPts val="0"/>
              </a:spcAft>
              <a:buSzPts val="1200"/>
              <a:buChar char="•"/>
            </a:pPr>
            <a:r>
              <a:rPr lang="en" sz="1200"/>
              <a:t>Generative AI boom (2020-)</a:t>
            </a:r>
            <a:endParaRPr sz="1200"/>
          </a:p>
        </p:txBody>
      </p:sp>
      <p:pic>
        <p:nvPicPr>
          <p:cNvPr id="588" name="Google Shape;588;p15"/>
          <p:cNvPicPr preferRelativeResize="0"/>
          <p:nvPr/>
        </p:nvPicPr>
        <p:blipFill>
          <a:blip r:embed="rId5">
            <a:alphaModFix/>
          </a:blip>
          <a:stretch>
            <a:fillRect/>
          </a:stretch>
        </p:blipFill>
        <p:spPr>
          <a:xfrm>
            <a:off x="4774500" y="1845767"/>
            <a:ext cx="4039499" cy="268588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pic>
        <p:nvPicPr>
          <p:cNvPr id="593" name="Google Shape;593;p16"/>
          <p:cNvPicPr preferRelativeResize="0"/>
          <p:nvPr/>
        </p:nvPicPr>
        <p:blipFill>
          <a:blip r:embed="rId3">
            <a:alphaModFix/>
          </a:blip>
          <a:stretch>
            <a:fillRect/>
          </a:stretch>
        </p:blipFill>
        <p:spPr>
          <a:xfrm>
            <a:off x="-937155" y="0"/>
            <a:ext cx="2895510" cy="5143500"/>
          </a:xfrm>
          <a:prstGeom prst="rect">
            <a:avLst/>
          </a:prstGeom>
          <a:noFill/>
          <a:ln>
            <a:noFill/>
          </a:ln>
        </p:spPr>
      </p:pic>
      <p:pic>
        <p:nvPicPr>
          <p:cNvPr id="594" name="Google Shape;594;p16"/>
          <p:cNvPicPr preferRelativeResize="0"/>
          <p:nvPr/>
        </p:nvPicPr>
        <p:blipFill>
          <a:blip r:embed="rId4">
            <a:alphaModFix/>
          </a:blip>
          <a:stretch>
            <a:fillRect/>
          </a:stretch>
        </p:blipFill>
        <p:spPr>
          <a:xfrm>
            <a:off x="-929650" y="1"/>
            <a:ext cx="11342956" cy="5134227"/>
          </a:xfrm>
          <a:prstGeom prst="rect">
            <a:avLst/>
          </a:prstGeom>
          <a:noFill/>
          <a:ln>
            <a:noFill/>
          </a:ln>
        </p:spPr>
      </p:pic>
      <p:sp>
        <p:nvSpPr>
          <p:cNvPr id="595" name="Google Shape;595;p16"/>
          <p:cNvSpPr txBox="1"/>
          <p:nvPr>
            <p:ph type="title"/>
          </p:nvPr>
        </p:nvSpPr>
        <p:spPr>
          <a:xfrm>
            <a:off x="1303800" y="598575"/>
            <a:ext cx="7030500" cy="999300"/>
          </a:xfrm>
          <a:prstGeom prst="rect">
            <a:avLst/>
          </a:prstGeom>
        </p:spPr>
        <p:txBody>
          <a:bodyPr anchorCtr="0" anchor="ctr" bIns="22850" lIns="45725" spcFirstLastPara="1" rIns="45725" wrap="square" tIns="22850">
            <a:normAutofit/>
          </a:bodyPr>
          <a:lstStyle/>
          <a:p>
            <a:pPr indent="0" lvl="0" marL="0" rtl="0" algn="l">
              <a:spcBef>
                <a:spcPts val="0"/>
              </a:spcBef>
              <a:spcAft>
                <a:spcPts val="0"/>
              </a:spcAft>
              <a:buNone/>
            </a:pPr>
            <a:r>
              <a:rPr lang="en"/>
              <a:t>Applicable Technology(AJ)</a:t>
            </a:r>
            <a:endParaRPr/>
          </a:p>
        </p:txBody>
      </p:sp>
      <p:sp>
        <p:nvSpPr>
          <p:cNvPr id="596" name="Google Shape;596;p16"/>
          <p:cNvSpPr txBox="1"/>
          <p:nvPr>
            <p:ph idx="1" type="body"/>
          </p:nvPr>
        </p:nvSpPr>
        <p:spPr>
          <a:xfrm>
            <a:off x="1303800" y="1990050"/>
            <a:ext cx="7030500" cy="2541600"/>
          </a:xfrm>
          <a:prstGeom prst="rect">
            <a:avLst/>
          </a:prstGeom>
        </p:spPr>
        <p:txBody>
          <a:bodyPr anchorCtr="0" anchor="t" bIns="22850" lIns="45725" spcFirstLastPara="1" rIns="45725" wrap="square" tIns="22850">
            <a:normAutofit/>
          </a:bodyPr>
          <a:lstStyle/>
          <a:p>
            <a:pPr indent="-298450" lvl="0" marL="457200" rtl="0" algn="l">
              <a:spcBef>
                <a:spcPts val="300"/>
              </a:spcBef>
              <a:spcAft>
                <a:spcPts val="0"/>
              </a:spcAft>
              <a:buSzPts val="1100"/>
              <a:buChar char="•"/>
            </a:pPr>
            <a:r>
              <a:rPr lang="en"/>
              <a:t>Application Technology of Generative AI has drastically changed the industries</a:t>
            </a:r>
            <a:endParaRPr/>
          </a:p>
          <a:p>
            <a:pPr indent="0" lvl="0" marL="0" rtl="0" algn="l">
              <a:spcBef>
                <a:spcPts val="300"/>
              </a:spcBef>
              <a:spcAft>
                <a:spcPts val="0"/>
              </a:spcAft>
              <a:buNone/>
            </a:pPr>
            <a:r>
              <a:t/>
            </a:r>
            <a:endParaRPr/>
          </a:p>
          <a:p>
            <a:pPr indent="-298450" lvl="0" marL="457200" rtl="0" algn="l">
              <a:spcBef>
                <a:spcPts val="300"/>
              </a:spcBef>
              <a:spcAft>
                <a:spcPts val="0"/>
              </a:spcAft>
              <a:buSzPts val="1100"/>
              <a:buChar char="•"/>
            </a:pPr>
            <a:r>
              <a:rPr lang="en"/>
              <a:t>Content Creation is assisting within generating for the media</a:t>
            </a:r>
            <a:endParaRPr/>
          </a:p>
          <a:p>
            <a:pPr indent="0" lvl="0" marL="0" rtl="0" algn="l">
              <a:spcBef>
                <a:spcPts val="300"/>
              </a:spcBef>
              <a:spcAft>
                <a:spcPts val="0"/>
              </a:spcAft>
              <a:buNone/>
            </a:pPr>
            <a:r>
              <a:t/>
            </a:r>
            <a:endParaRPr/>
          </a:p>
          <a:p>
            <a:pPr indent="-298450" lvl="0" marL="457200" rtl="0" algn="l">
              <a:spcBef>
                <a:spcPts val="300"/>
              </a:spcBef>
              <a:spcAft>
                <a:spcPts val="0"/>
              </a:spcAft>
              <a:buSzPts val="1100"/>
              <a:buChar char="•"/>
            </a:pPr>
            <a:r>
              <a:rPr lang="en"/>
              <a:t>Predictive Analysis is improving the accuracy of simulation advancement</a:t>
            </a:r>
            <a:endParaRPr/>
          </a:p>
          <a:p>
            <a:pPr indent="0" lvl="0" marL="0" rtl="0" algn="l">
              <a:spcBef>
                <a:spcPts val="300"/>
              </a:spcBef>
              <a:spcAft>
                <a:spcPts val="0"/>
              </a:spcAft>
              <a:buNone/>
            </a:pPr>
            <a:r>
              <a:t/>
            </a:r>
            <a:endParaRPr/>
          </a:p>
          <a:p>
            <a:pPr indent="-298450" lvl="0" marL="457200" rtl="0" algn="l">
              <a:spcBef>
                <a:spcPts val="300"/>
              </a:spcBef>
              <a:spcAft>
                <a:spcPts val="0"/>
              </a:spcAft>
              <a:buSzPts val="1100"/>
              <a:buChar char="•"/>
            </a:pPr>
            <a:r>
              <a:rPr lang="en"/>
              <a:t>Data Augmentation is to make datasets for research purposes</a:t>
            </a:r>
            <a:endParaRPr/>
          </a:p>
          <a:p>
            <a:pPr indent="0" lvl="0" marL="0" rtl="0" algn="l">
              <a:spcBef>
                <a:spcPts val="300"/>
              </a:spcBef>
              <a:spcAft>
                <a:spcPts val="0"/>
              </a:spcAft>
              <a:buNone/>
            </a:pPr>
            <a:r>
              <a:t/>
            </a:r>
            <a:endParaRPr/>
          </a:p>
          <a:p>
            <a:pPr indent="-298450" lvl="0" marL="457200" rtl="0" algn="l">
              <a:spcBef>
                <a:spcPts val="300"/>
              </a:spcBef>
              <a:spcAft>
                <a:spcPts val="0"/>
              </a:spcAft>
              <a:buSzPts val="1100"/>
              <a:buChar char="•"/>
            </a:pPr>
            <a:r>
              <a:rPr lang="en"/>
              <a:t>Personal Experiences improving your preferences and recommendations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pic>
        <p:nvPicPr>
          <p:cNvPr id="601" name="Google Shape;601;p17"/>
          <p:cNvPicPr preferRelativeResize="0"/>
          <p:nvPr/>
        </p:nvPicPr>
        <p:blipFill>
          <a:blip r:embed="rId3">
            <a:alphaModFix/>
          </a:blip>
          <a:stretch>
            <a:fillRect/>
          </a:stretch>
        </p:blipFill>
        <p:spPr>
          <a:xfrm>
            <a:off x="-937155" y="0"/>
            <a:ext cx="2895510" cy="5143500"/>
          </a:xfrm>
          <a:prstGeom prst="rect">
            <a:avLst/>
          </a:prstGeom>
          <a:noFill/>
          <a:ln>
            <a:noFill/>
          </a:ln>
        </p:spPr>
      </p:pic>
      <p:pic>
        <p:nvPicPr>
          <p:cNvPr id="602" name="Google Shape;602;p17"/>
          <p:cNvPicPr preferRelativeResize="0"/>
          <p:nvPr/>
        </p:nvPicPr>
        <p:blipFill>
          <a:blip r:embed="rId4">
            <a:alphaModFix/>
          </a:blip>
          <a:stretch>
            <a:fillRect/>
          </a:stretch>
        </p:blipFill>
        <p:spPr>
          <a:xfrm>
            <a:off x="-929650" y="1"/>
            <a:ext cx="11342956" cy="5134227"/>
          </a:xfrm>
          <a:prstGeom prst="rect">
            <a:avLst/>
          </a:prstGeom>
          <a:noFill/>
          <a:ln>
            <a:noFill/>
          </a:ln>
        </p:spPr>
      </p:pic>
      <p:sp>
        <p:nvSpPr>
          <p:cNvPr id="603" name="Google Shape;603;p17"/>
          <p:cNvSpPr txBox="1"/>
          <p:nvPr>
            <p:ph type="title"/>
          </p:nvPr>
        </p:nvSpPr>
        <p:spPr>
          <a:xfrm>
            <a:off x="1303800" y="598575"/>
            <a:ext cx="7030500" cy="999300"/>
          </a:xfrm>
          <a:prstGeom prst="rect">
            <a:avLst/>
          </a:prstGeom>
        </p:spPr>
        <p:txBody>
          <a:bodyPr anchorCtr="0" anchor="ctr" bIns="22850" lIns="45725" spcFirstLastPara="1" rIns="45725" wrap="square" tIns="22850">
            <a:normAutofit/>
          </a:bodyPr>
          <a:lstStyle/>
          <a:p>
            <a:pPr indent="0" lvl="0" marL="0" rtl="0" algn="l">
              <a:spcBef>
                <a:spcPts val="0"/>
              </a:spcBef>
              <a:spcAft>
                <a:spcPts val="0"/>
              </a:spcAft>
              <a:buNone/>
            </a:pPr>
            <a:r>
              <a:rPr lang="en"/>
              <a:t>Impact(AJ)</a:t>
            </a:r>
            <a:endParaRPr/>
          </a:p>
        </p:txBody>
      </p:sp>
      <p:sp>
        <p:nvSpPr>
          <p:cNvPr id="604" name="Google Shape;604;p17"/>
          <p:cNvSpPr txBox="1"/>
          <p:nvPr>
            <p:ph idx="1" type="body"/>
          </p:nvPr>
        </p:nvSpPr>
        <p:spPr>
          <a:xfrm>
            <a:off x="1303800" y="1990050"/>
            <a:ext cx="7030500" cy="2541600"/>
          </a:xfrm>
          <a:prstGeom prst="rect">
            <a:avLst/>
          </a:prstGeom>
        </p:spPr>
        <p:txBody>
          <a:bodyPr anchorCtr="0" anchor="t" bIns="22850" lIns="45725" spcFirstLastPara="1" rIns="45725" wrap="square" tIns="22850">
            <a:normAutofit/>
          </a:bodyPr>
          <a:lstStyle/>
          <a:p>
            <a:pPr indent="-298450" lvl="0" marL="457200" rtl="0" algn="l">
              <a:spcBef>
                <a:spcPts val="300"/>
              </a:spcBef>
              <a:spcAft>
                <a:spcPts val="0"/>
              </a:spcAft>
              <a:buSzPts val="1100"/>
              <a:buChar char="•"/>
            </a:pPr>
            <a:r>
              <a:rPr lang="en"/>
              <a:t>Content Creation: Engages with the audiences and does phenomenal work with the search engines; Heinz used this method and enhanced their ad campaign videos</a:t>
            </a:r>
            <a:endParaRPr/>
          </a:p>
          <a:p>
            <a:pPr indent="0" lvl="0" marL="0" rtl="0" algn="l">
              <a:spcBef>
                <a:spcPts val="300"/>
              </a:spcBef>
              <a:spcAft>
                <a:spcPts val="0"/>
              </a:spcAft>
              <a:buNone/>
            </a:pPr>
            <a:r>
              <a:t/>
            </a:r>
            <a:endParaRPr/>
          </a:p>
          <a:p>
            <a:pPr indent="-298450" lvl="0" marL="457200" rtl="0" algn="l">
              <a:spcBef>
                <a:spcPts val="300"/>
              </a:spcBef>
              <a:spcAft>
                <a:spcPts val="0"/>
              </a:spcAft>
              <a:buSzPts val="1100"/>
              <a:buChar char="•"/>
            </a:pPr>
            <a:r>
              <a:rPr lang="en"/>
              <a:t>Personal Experiences: Engages not only with the people but students as well in the education system, </a:t>
            </a:r>
            <a:r>
              <a:rPr lang="en"/>
              <a:t>exceeding</a:t>
            </a:r>
            <a:r>
              <a:rPr lang="en"/>
              <a:t> expectations based on real-time progresses and needs; one example would be MATHia system which is by </a:t>
            </a:r>
            <a:r>
              <a:rPr lang="en"/>
              <a:t>Carnegie </a:t>
            </a:r>
            <a:r>
              <a:rPr lang="en"/>
              <a:t>Learning </a:t>
            </a:r>
            <a:endParaRPr/>
          </a:p>
          <a:p>
            <a:pPr indent="0" lvl="0" marL="0" rtl="0" algn="l">
              <a:spcBef>
                <a:spcPts val="300"/>
              </a:spcBef>
              <a:spcAft>
                <a:spcPts val="0"/>
              </a:spcAft>
              <a:buNone/>
            </a:pPr>
            <a:r>
              <a:t/>
            </a:r>
            <a:endParaRPr/>
          </a:p>
          <a:p>
            <a:pPr indent="-298450" lvl="0" marL="457200" rtl="0" algn="l">
              <a:spcBef>
                <a:spcPts val="300"/>
              </a:spcBef>
              <a:spcAft>
                <a:spcPts val="0"/>
              </a:spcAft>
              <a:buSzPts val="1100"/>
              <a:buChar char="•"/>
            </a:pPr>
            <a:r>
              <a:rPr lang="en"/>
              <a:t>Gaming Realm: Creativity has been great for game designs and virtual simulations as NVIDIA uses generative AI for simplistic drawings to become a realistic drawing</a:t>
            </a:r>
            <a:endParaRPr/>
          </a:p>
          <a:p>
            <a:pPr indent="0" lvl="0" marL="0" rtl="0" algn="l">
              <a:spcBef>
                <a:spcPts val="300"/>
              </a:spcBef>
              <a:spcAft>
                <a:spcPts val="0"/>
              </a:spcAft>
              <a:buNone/>
            </a:pPr>
            <a:r>
              <a:t/>
            </a:r>
            <a:endParaRPr/>
          </a:p>
          <a:p>
            <a:pPr indent="-298450" lvl="0" marL="457200" rtl="0" algn="l">
              <a:spcBef>
                <a:spcPts val="300"/>
              </a:spcBef>
              <a:spcAft>
                <a:spcPts val="0"/>
              </a:spcAft>
              <a:buSzPts val="1100"/>
              <a:buChar char="•"/>
            </a:pPr>
            <a:r>
              <a:rPr lang="en"/>
              <a:t>Coding Language: Automating coding in a drastic manner, as can support and help challenging codes, suggesting </a:t>
            </a:r>
            <a:r>
              <a:rPr lang="en"/>
              <a:t>coding</a:t>
            </a:r>
            <a:r>
              <a:rPr lang="en"/>
              <a:t> lines that can be useful, and this is one of example from GitHub Copilot including open sources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pic>
        <p:nvPicPr>
          <p:cNvPr id="609" name="Google Shape;609;p18"/>
          <p:cNvPicPr preferRelativeResize="0"/>
          <p:nvPr/>
        </p:nvPicPr>
        <p:blipFill>
          <a:blip r:embed="rId3">
            <a:alphaModFix/>
          </a:blip>
          <a:stretch>
            <a:fillRect/>
          </a:stretch>
        </p:blipFill>
        <p:spPr>
          <a:xfrm>
            <a:off x="-937155" y="0"/>
            <a:ext cx="2895510" cy="5143500"/>
          </a:xfrm>
          <a:prstGeom prst="rect">
            <a:avLst/>
          </a:prstGeom>
          <a:noFill/>
          <a:ln>
            <a:noFill/>
          </a:ln>
        </p:spPr>
      </p:pic>
      <p:pic>
        <p:nvPicPr>
          <p:cNvPr id="610" name="Google Shape;610;p18"/>
          <p:cNvPicPr preferRelativeResize="0"/>
          <p:nvPr/>
        </p:nvPicPr>
        <p:blipFill>
          <a:blip r:embed="rId4">
            <a:alphaModFix/>
          </a:blip>
          <a:stretch>
            <a:fillRect/>
          </a:stretch>
        </p:blipFill>
        <p:spPr>
          <a:xfrm>
            <a:off x="-929650" y="1"/>
            <a:ext cx="11342956" cy="5134227"/>
          </a:xfrm>
          <a:prstGeom prst="rect">
            <a:avLst/>
          </a:prstGeom>
          <a:noFill/>
          <a:ln>
            <a:noFill/>
          </a:ln>
        </p:spPr>
      </p:pic>
      <p:sp>
        <p:nvSpPr>
          <p:cNvPr id="611" name="Google Shape;611;p18"/>
          <p:cNvSpPr txBox="1"/>
          <p:nvPr>
            <p:ph idx="4294967295" type="body"/>
          </p:nvPr>
        </p:nvSpPr>
        <p:spPr>
          <a:xfrm>
            <a:off x="859200" y="1504775"/>
            <a:ext cx="7425600" cy="3344400"/>
          </a:xfrm>
          <a:prstGeom prst="rect">
            <a:avLst/>
          </a:prstGeom>
        </p:spPr>
        <p:txBody>
          <a:bodyPr anchorCtr="0" anchor="t" bIns="22850" lIns="45725" spcFirstLastPara="1" rIns="45725" wrap="square" tIns="22850">
            <a:normAutofit/>
          </a:bodyPr>
          <a:lstStyle/>
          <a:p>
            <a:pPr indent="-298450" lvl="0" marL="457200" rtl="0" algn="l">
              <a:spcBef>
                <a:spcPts val="300"/>
              </a:spcBef>
              <a:spcAft>
                <a:spcPts val="0"/>
              </a:spcAft>
              <a:buSzPts val="1100"/>
              <a:buChar char="•"/>
            </a:pPr>
            <a:r>
              <a:rPr lang="en"/>
              <a:t>Generative AI models are trained by large data sets such as textbooks or books. In many cases these sources have biases because they were developed by an actual person.  </a:t>
            </a:r>
            <a:endParaRPr/>
          </a:p>
          <a:p>
            <a:pPr indent="0" lvl="0" marL="457200" rtl="0" algn="l">
              <a:spcBef>
                <a:spcPts val="300"/>
              </a:spcBef>
              <a:spcAft>
                <a:spcPts val="0"/>
              </a:spcAft>
              <a:buNone/>
            </a:pPr>
            <a:r>
              <a:rPr lang="en"/>
              <a:t> </a:t>
            </a:r>
            <a:endParaRPr/>
          </a:p>
          <a:p>
            <a:pPr indent="-298450" lvl="0" marL="457200" rtl="0" algn="l">
              <a:spcBef>
                <a:spcPts val="300"/>
              </a:spcBef>
              <a:spcAft>
                <a:spcPts val="0"/>
              </a:spcAft>
              <a:buSzPts val="1100"/>
              <a:buChar char="•"/>
            </a:pPr>
            <a:r>
              <a:rPr lang="en"/>
              <a:t>A  user prompting a generative AI model to describe the role of X country in World War 2. The model may prove to have biases towards that said country by painting the country’s intervention in the war as a necessary call to action and not exploring alternate perspectives. </a:t>
            </a:r>
            <a:endParaRPr/>
          </a:p>
          <a:p>
            <a:pPr indent="0" lvl="0" marL="457200" rtl="0" algn="l">
              <a:spcBef>
                <a:spcPts val="300"/>
              </a:spcBef>
              <a:spcAft>
                <a:spcPts val="0"/>
              </a:spcAft>
              <a:buNone/>
            </a:pPr>
            <a:r>
              <a:rPr lang="en"/>
              <a:t> </a:t>
            </a:r>
            <a:endParaRPr/>
          </a:p>
          <a:p>
            <a:pPr indent="-298450" lvl="0" marL="457200" rtl="0" algn="l">
              <a:spcBef>
                <a:spcPts val="300"/>
              </a:spcBef>
              <a:spcAft>
                <a:spcPts val="0"/>
              </a:spcAft>
              <a:buSzPts val="1100"/>
              <a:buChar char="•"/>
            </a:pPr>
            <a:r>
              <a:rPr lang="en"/>
              <a:t>Biases in AI can lead to viewpoints that are damaging or offensive to a specific group of people.  </a:t>
            </a:r>
            <a:endParaRPr/>
          </a:p>
          <a:p>
            <a:pPr indent="0" lvl="0" marL="457200" rtl="0" algn="l">
              <a:spcBef>
                <a:spcPts val="300"/>
              </a:spcBef>
              <a:spcAft>
                <a:spcPts val="0"/>
              </a:spcAft>
              <a:buNone/>
            </a:pPr>
            <a:r>
              <a:rPr lang="en"/>
              <a:t> </a:t>
            </a:r>
            <a:endParaRPr/>
          </a:p>
          <a:p>
            <a:pPr indent="-298450" lvl="0" marL="457200" rtl="0" algn="l">
              <a:spcBef>
                <a:spcPts val="300"/>
              </a:spcBef>
              <a:spcAft>
                <a:spcPts val="0"/>
              </a:spcAft>
              <a:buSzPts val="1100"/>
              <a:buChar char="•"/>
            </a:pPr>
            <a:r>
              <a:rPr lang="en"/>
              <a:t>Many people use generative AI as a learning method, thus more chances of biases being instilled in people unknowingly. In other words, they don’t get the full picture. </a:t>
            </a:r>
            <a:endParaRPr/>
          </a:p>
          <a:p>
            <a:pPr indent="0" lvl="0" marL="457200" rtl="0" algn="l">
              <a:spcBef>
                <a:spcPts val="300"/>
              </a:spcBef>
              <a:spcAft>
                <a:spcPts val="0"/>
              </a:spcAft>
              <a:buNone/>
            </a:pPr>
            <a:r>
              <a:t/>
            </a:r>
            <a:endParaRPr/>
          </a:p>
          <a:p>
            <a:pPr indent="0" lvl="0" marL="0" rtl="0" algn="l">
              <a:spcBef>
                <a:spcPts val="300"/>
              </a:spcBef>
              <a:spcAft>
                <a:spcPts val="0"/>
              </a:spcAft>
              <a:buNone/>
            </a:pPr>
            <a:r>
              <a:t/>
            </a:r>
            <a:endParaRPr/>
          </a:p>
        </p:txBody>
      </p:sp>
      <p:sp>
        <p:nvSpPr>
          <p:cNvPr id="612" name="Google Shape;612;p18"/>
          <p:cNvSpPr txBox="1"/>
          <p:nvPr/>
        </p:nvSpPr>
        <p:spPr>
          <a:xfrm>
            <a:off x="859200" y="499825"/>
            <a:ext cx="6597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0">
                <a:solidFill>
                  <a:schemeClr val="accent6"/>
                </a:solidFill>
                <a:latin typeface="Oswald"/>
                <a:ea typeface="Oswald"/>
                <a:cs typeface="Oswald"/>
                <a:sym typeface="Oswald"/>
              </a:rPr>
              <a:t>Bias in Generative AI (Irving)</a:t>
            </a:r>
            <a:endParaRPr sz="4000">
              <a:solidFill>
                <a:schemeClr val="accent6"/>
              </a:solidFill>
              <a:latin typeface="Oswald"/>
              <a:ea typeface="Oswald"/>
              <a:cs typeface="Oswald"/>
              <a:sym typeface="Oswa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pic>
        <p:nvPicPr>
          <p:cNvPr id="617" name="Google Shape;617;p19"/>
          <p:cNvPicPr preferRelativeResize="0"/>
          <p:nvPr/>
        </p:nvPicPr>
        <p:blipFill>
          <a:blip r:embed="rId3">
            <a:alphaModFix/>
          </a:blip>
          <a:stretch>
            <a:fillRect/>
          </a:stretch>
        </p:blipFill>
        <p:spPr>
          <a:xfrm>
            <a:off x="-937155" y="0"/>
            <a:ext cx="2895510" cy="5143500"/>
          </a:xfrm>
          <a:prstGeom prst="rect">
            <a:avLst/>
          </a:prstGeom>
          <a:noFill/>
          <a:ln>
            <a:noFill/>
          </a:ln>
        </p:spPr>
      </p:pic>
      <p:pic>
        <p:nvPicPr>
          <p:cNvPr id="618" name="Google Shape;618;p19"/>
          <p:cNvPicPr preferRelativeResize="0"/>
          <p:nvPr/>
        </p:nvPicPr>
        <p:blipFill>
          <a:blip r:embed="rId4">
            <a:alphaModFix/>
          </a:blip>
          <a:stretch>
            <a:fillRect/>
          </a:stretch>
        </p:blipFill>
        <p:spPr>
          <a:xfrm>
            <a:off x="-929650" y="1"/>
            <a:ext cx="11342956" cy="5134227"/>
          </a:xfrm>
          <a:prstGeom prst="rect">
            <a:avLst/>
          </a:prstGeom>
          <a:noFill/>
          <a:ln>
            <a:noFill/>
          </a:ln>
        </p:spPr>
      </p:pic>
      <p:sp>
        <p:nvSpPr>
          <p:cNvPr id="619" name="Google Shape;619;p19"/>
          <p:cNvSpPr txBox="1"/>
          <p:nvPr>
            <p:ph idx="4294967295" type="title"/>
          </p:nvPr>
        </p:nvSpPr>
        <p:spPr>
          <a:xfrm>
            <a:off x="840325" y="371400"/>
            <a:ext cx="7030500" cy="999300"/>
          </a:xfrm>
          <a:prstGeom prst="rect">
            <a:avLst/>
          </a:prstGeom>
        </p:spPr>
        <p:txBody>
          <a:bodyPr anchorCtr="0" anchor="ctr" bIns="22850" lIns="45725" spcFirstLastPara="1" rIns="45725" wrap="square" tIns="22850">
            <a:normAutofit/>
          </a:bodyPr>
          <a:lstStyle/>
          <a:p>
            <a:pPr indent="0" lvl="0" marL="0" rtl="0" algn="l">
              <a:spcBef>
                <a:spcPts val="0"/>
              </a:spcBef>
              <a:spcAft>
                <a:spcPts val="0"/>
              </a:spcAft>
              <a:buNone/>
            </a:pPr>
            <a:r>
              <a:rPr b="1" lang="en"/>
              <a:t>Data Privacy Concerns (Irving)</a:t>
            </a:r>
            <a:endParaRPr b="1"/>
          </a:p>
        </p:txBody>
      </p:sp>
      <p:sp>
        <p:nvSpPr>
          <p:cNvPr id="620" name="Google Shape;620;p19"/>
          <p:cNvSpPr txBox="1"/>
          <p:nvPr>
            <p:ph idx="4294967295" type="body"/>
          </p:nvPr>
        </p:nvSpPr>
        <p:spPr>
          <a:xfrm>
            <a:off x="840325" y="1597875"/>
            <a:ext cx="7534500" cy="2818500"/>
          </a:xfrm>
          <a:prstGeom prst="rect">
            <a:avLst/>
          </a:prstGeom>
        </p:spPr>
        <p:txBody>
          <a:bodyPr anchorCtr="0" anchor="t" bIns="22850" lIns="45725" spcFirstLastPara="1" rIns="45725" wrap="square" tIns="22850">
            <a:normAutofit/>
          </a:bodyPr>
          <a:lstStyle/>
          <a:p>
            <a:pPr indent="-298450" lvl="0" marL="457200" rtl="0" algn="l">
              <a:spcBef>
                <a:spcPts val="300"/>
              </a:spcBef>
              <a:spcAft>
                <a:spcPts val="0"/>
              </a:spcAft>
              <a:buSzPts val="1100"/>
              <a:buChar char="•"/>
            </a:pPr>
            <a:r>
              <a:rPr lang="en"/>
              <a:t>Generative AI often uses large data sets for training purposes. The question lies on what type of information shared is being used to train the model.</a:t>
            </a:r>
            <a:endParaRPr/>
          </a:p>
          <a:p>
            <a:pPr indent="0" lvl="0" marL="177800" rtl="0" algn="l">
              <a:spcBef>
                <a:spcPts val="300"/>
              </a:spcBef>
              <a:spcAft>
                <a:spcPts val="0"/>
              </a:spcAft>
              <a:buNone/>
            </a:pPr>
            <a:r>
              <a:rPr lang="en"/>
              <a:t> </a:t>
            </a:r>
            <a:endParaRPr/>
          </a:p>
          <a:p>
            <a:pPr indent="-298450" lvl="0" marL="457200" rtl="0" algn="l">
              <a:spcBef>
                <a:spcPts val="300"/>
              </a:spcBef>
              <a:spcAft>
                <a:spcPts val="0"/>
              </a:spcAft>
              <a:buSzPts val="1100"/>
              <a:buChar char="•"/>
            </a:pPr>
            <a:r>
              <a:rPr lang="en"/>
              <a:t>In many instances, information that a user shares with these models are used i.e: personal information, screenshots</a:t>
            </a:r>
            <a:endParaRPr/>
          </a:p>
          <a:p>
            <a:pPr indent="0" lvl="0" marL="0" rtl="0" algn="l">
              <a:spcBef>
                <a:spcPts val="300"/>
              </a:spcBef>
              <a:spcAft>
                <a:spcPts val="0"/>
              </a:spcAft>
              <a:buNone/>
            </a:pPr>
            <a:r>
              <a:t/>
            </a:r>
            <a:endParaRPr/>
          </a:p>
          <a:p>
            <a:pPr indent="0" lvl="0" marL="457200" rtl="0" algn="l">
              <a:spcBef>
                <a:spcPts val="300"/>
              </a:spcBef>
              <a:spcAft>
                <a:spcPts val="0"/>
              </a:spcAft>
              <a:buNone/>
            </a:pPr>
            <a:r>
              <a:rPr lang="en"/>
              <a:t> </a:t>
            </a:r>
            <a:endParaRPr/>
          </a:p>
          <a:p>
            <a:pPr indent="-298450" lvl="0" marL="457200" rtl="0" algn="l">
              <a:spcBef>
                <a:spcPts val="300"/>
              </a:spcBef>
              <a:spcAft>
                <a:spcPts val="0"/>
              </a:spcAft>
              <a:buSzPts val="1100"/>
              <a:buChar char="•"/>
            </a:pPr>
            <a:r>
              <a:rPr lang="en"/>
              <a:t>Ensuring that companies that offer generative AI services sustain a transparent communication with users on what data of theirs is collected and its intended purpose.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pic>
        <p:nvPicPr>
          <p:cNvPr id="625" name="Google Shape;625;p20"/>
          <p:cNvPicPr preferRelativeResize="0"/>
          <p:nvPr/>
        </p:nvPicPr>
        <p:blipFill>
          <a:blip r:embed="rId3">
            <a:alphaModFix/>
          </a:blip>
          <a:stretch>
            <a:fillRect/>
          </a:stretch>
        </p:blipFill>
        <p:spPr>
          <a:xfrm>
            <a:off x="-937155" y="0"/>
            <a:ext cx="2895510" cy="5143500"/>
          </a:xfrm>
          <a:prstGeom prst="rect">
            <a:avLst/>
          </a:prstGeom>
          <a:noFill/>
          <a:ln>
            <a:noFill/>
          </a:ln>
        </p:spPr>
      </p:pic>
      <p:pic>
        <p:nvPicPr>
          <p:cNvPr id="626" name="Google Shape;626;p20"/>
          <p:cNvPicPr preferRelativeResize="0"/>
          <p:nvPr/>
        </p:nvPicPr>
        <p:blipFill>
          <a:blip r:embed="rId4">
            <a:alphaModFix/>
          </a:blip>
          <a:stretch>
            <a:fillRect/>
          </a:stretch>
        </p:blipFill>
        <p:spPr>
          <a:xfrm>
            <a:off x="-929650" y="1"/>
            <a:ext cx="11342956" cy="5134227"/>
          </a:xfrm>
          <a:prstGeom prst="rect">
            <a:avLst/>
          </a:prstGeom>
          <a:noFill/>
          <a:ln>
            <a:noFill/>
          </a:ln>
        </p:spPr>
      </p:pic>
      <p:sp>
        <p:nvSpPr>
          <p:cNvPr id="627" name="Google Shape;627;p20"/>
          <p:cNvSpPr txBox="1"/>
          <p:nvPr/>
        </p:nvSpPr>
        <p:spPr>
          <a:xfrm>
            <a:off x="708825" y="172625"/>
            <a:ext cx="76332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0">
                <a:solidFill>
                  <a:schemeClr val="accent6"/>
                </a:solidFill>
                <a:latin typeface="Oswald"/>
                <a:ea typeface="Oswald"/>
                <a:cs typeface="Oswald"/>
                <a:sym typeface="Oswald"/>
              </a:rPr>
              <a:t>Copyright Infringement</a:t>
            </a:r>
            <a:r>
              <a:rPr b="1" lang="en" sz="4000">
                <a:solidFill>
                  <a:schemeClr val="accent6"/>
                </a:solidFill>
                <a:latin typeface="Oswald"/>
                <a:ea typeface="Oswald"/>
                <a:cs typeface="Oswald"/>
                <a:sym typeface="Oswald"/>
              </a:rPr>
              <a:t> </a:t>
            </a:r>
            <a:r>
              <a:rPr b="1" lang="en" sz="4000">
                <a:solidFill>
                  <a:schemeClr val="accent6"/>
                </a:solidFill>
                <a:latin typeface="Oswald"/>
                <a:ea typeface="Oswald"/>
                <a:cs typeface="Oswald"/>
                <a:sym typeface="Oswald"/>
              </a:rPr>
              <a:t>Concerns (Irving)</a:t>
            </a:r>
            <a:endParaRPr b="1" sz="4000">
              <a:solidFill>
                <a:schemeClr val="accent6"/>
              </a:solidFill>
              <a:latin typeface="Oswald"/>
              <a:ea typeface="Oswald"/>
              <a:cs typeface="Oswald"/>
              <a:sym typeface="Oswald"/>
            </a:endParaRPr>
          </a:p>
        </p:txBody>
      </p:sp>
      <p:sp>
        <p:nvSpPr>
          <p:cNvPr id="628" name="Google Shape;628;p20"/>
          <p:cNvSpPr txBox="1"/>
          <p:nvPr>
            <p:ph idx="4294967295" type="body"/>
          </p:nvPr>
        </p:nvSpPr>
        <p:spPr>
          <a:xfrm>
            <a:off x="755525" y="1736475"/>
            <a:ext cx="7369200" cy="2704200"/>
          </a:xfrm>
          <a:prstGeom prst="rect">
            <a:avLst/>
          </a:prstGeom>
        </p:spPr>
        <p:txBody>
          <a:bodyPr anchorCtr="0" anchor="t" bIns="22850" lIns="45725" spcFirstLastPara="1" rIns="45725" wrap="square" tIns="22850">
            <a:normAutofit/>
          </a:bodyPr>
          <a:lstStyle/>
          <a:p>
            <a:pPr indent="-298450" lvl="0" marL="457200" rtl="0" algn="l">
              <a:spcBef>
                <a:spcPts val="300"/>
              </a:spcBef>
              <a:spcAft>
                <a:spcPts val="0"/>
              </a:spcAft>
              <a:buSzPts val="1100"/>
              <a:buChar char="•"/>
            </a:pPr>
            <a:r>
              <a:rPr lang="en"/>
              <a:t>Copyright concerns stem from generative AI models being trained off from copyrighted material.  </a:t>
            </a:r>
            <a:endParaRPr/>
          </a:p>
          <a:p>
            <a:pPr indent="0" lvl="0" marL="177800" rtl="0" algn="l">
              <a:spcBef>
                <a:spcPts val="300"/>
              </a:spcBef>
              <a:spcAft>
                <a:spcPts val="0"/>
              </a:spcAft>
              <a:buNone/>
            </a:pPr>
            <a:r>
              <a:rPr lang="en"/>
              <a:t> </a:t>
            </a:r>
            <a:endParaRPr/>
          </a:p>
          <a:p>
            <a:pPr indent="-298450" lvl="0" marL="457200" rtl="0" algn="l">
              <a:spcBef>
                <a:spcPts val="300"/>
              </a:spcBef>
              <a:spcAft>
                <a:spcPts val="0"/>
              </a:spcAft>
              <a:buSzPts val="1100"/>
              <a:buChar char="•"/>
            </a:pPr>
            <a:r>
              <a:rPr lang="en"/>
              <a:t>This make it so answers to user prompts are direct or slight copies of other licensed work.  </a:t>
            </a:r>
            <a:endParaRPr/>
          </a:p>
          <a:p>
            <a:pPr indent="0" lvl="0" marL="177800" rtl="0" algn="l">
              <a:spcBef>
                <a:spcPts val="300"/>
              </a:spcBef>
              <a:spcAft>
                <a:spcPts val="0"/>
              </a:spcAft>
              <a:buNone/>
            </a:pPr>
            <a:r>
              <a:rPr lang="en"/>
              <a:t> </a:t>
            </a:r>
            <a:endParaRPr/>
          </a:p>
          <a:p>
            <a:pPr indent="-298450" lvl="0" marL="457200" rtl="0" algn="l">
              <a:spcBef>
                <a:spcPts val="300"/>
              </a:spcBef>
              <a:spcAft>
                <a:spcPts val="0"/>
              </a:spcAft>
              <a:buSzPts val="1100"/>
              <a:buChar char="•"/>
            </a:pPr>
            <a:r>
              <a:rPr lang="en"/>
              <a:t>Certain prompts can make generative AI suggest websites that allow unlawful access or download links to copyrighted material.</a:t>
            </a:r>
            <a:endParaRPr/>
          </a:p>
          <a:p>
            <a:pPr indent="0" lvl="0" marL="177800" rtl="0" algn="l">
              <a:spcBef>
                <a:spcPts val="300"/>
              </a:spcBef>
              <a:spcAft>
                <a:spcPts val="0"/>
              </a:spcAft>
              <a:buNone/>
            </a:pPr>
            <a:r>
              <a:t/>
            </a:r>
            <a:endParaRPr/>
          </a:p>
          <a:p>
            <a:pPr indent="-298450" lvl="0" marL="457200" rtl="0" algn="l">
              <a:spcBef>
                <a:spcPts val="300"/>
              </a:spcBef>
              <a:spcAft>
                <a:spcPts val="0"/>
              </a:spcAft>
              <a:buSzPts val="1100"/>
              <a:buChar char="•"/>
            </a:pPr>
            <a:r>
              <a:rPr lang="en"/>
              <a:t>There has to be an effort on the part of companies to ensure that their models are not trained on licensed work to avoid any legal trouble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Ethics of Artificial Intelligence">
  <a:themeElements>
    <a:clrScheme name="Office">
      <a:dk1>
        <a:srgbClr val="000000"/>
      </a:dk1>
      <a:lt1>
        <a:srgbClr val="FFFFFF"/>
      </a:lt1>
      <a:dk2>
        <a:srgbClr val="7D198B"/>
      </a:dk2>
      <a:lt2>
        <a:srgbClr val="7A3294"/>
      </a:lt2>
      <a:accent1>
        <a:srgbClr val="4D2862"/>
      </a:accent1>
      <a:accent2>
        <a:srgbClr val="512C69"/>
      </a:accent2>
      <a:accent3>
        <a:srgbClr val="271039"/>
      </a:accent3>
      <a:accent4>
        <a:srgbClr val="8AB5D5"/>
      </a:accent4>
      <a:accent5>
        <a:srgbClr val="81D7FF"/>
      </a:accent5>
      <a:accent6>
        <a:srgbClr val="60C7F6"/>
      </a:accent6>
      <a:hlink>
        <a:srgbClr val="888888"/>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